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Foldable Bicycle with Trolley Wheels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644" y="3889548"/>
            <a:ext cx="7854696" cy="1908000"/>
          </a:xfrm>
        </p:spPr>
        <p:txBody>
          <a:bodyPr>
            <a:normAutofit fontScale="77500" lnSpcReduction="20000"/>
          </a:bodyPr>
          <a:lstStyle/>
          <a:p>
            <a:r>
              <a:t>A Smart Urban Mobility Solution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Done by: N V </a:t>
            </a:r>
            <a:r>
              <a:rPr lang="en-IN" dirty="0" err="1" smtClean="0"/>
              <a:t>Sriram</a:t>
            </a:r>
            <a:endParaRPr lang="en-IN" dirty="0" smtClean="0"/>
          </a:p>
          <a:p>
            <a:r>
              <a:rPr lang="en-IN" dirty="0" smtClean="0"/>
              <a:t>23Z348</a:t>
            </a:r>
          </a:p>
          <a:p>
            <a:r>
              <a:rPr lang="en-IN" dirty="0" smtClean="0"/>
              <a:t>BE CSE (G2)</a:t>
            </a:r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Ride Into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Lightweight. Portable. Sustainable.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Foldable Bicycles?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Urban traffic congestion is rising rapidly</a:t>
            </a:r>
          </a:p>
          <a:p>
            <a:r>
              <a:t>Need for compact, eco-friendly commuting options</a:t>
            </a:r>
          </a:p>
          <a:p>
            <a:r>
              <a:t>Lack of storage space in cities</a:t>
            </a:r>
          </a:p>
          <a:p>
            <a:r>
              <a:t>Integration with public transport is difficult using traditional bikes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Compact, Portable &amp; Lightweight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Foldable bicycle made from aluminum alloy (lightweight &amp; strong)</a:t>
            </a:r>
          </a:p>
          <a:p>
            <a:r>
              <a:t>Trolley wheels for effortless rolling when folded</a:t>
            </a:r>
          </a:p>
          <a:p>
            <a:r>
              <a:t>Easily fits in small spaces: homes, offices, cars</a:t>
            </a:r>
          </a:p>
          <a:p>
            <a:r>
              <a:t>Ideal for students, commuters, and senior citizens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It Special?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Lightweight aluminum frame</a:t>
            </a:r>
          </a:p>
          <a:p>
            <a:r>
              <a:t>Suitcase-style trolley wheels</a:t>
            </a:r>
          </a:p>
          <a:p>
            <a:r>
              <a:t>Easy to fold, carry, and roll</a:t>
            </a:r>
          </a:p>
          <a:p>
            <a:r>
              <a:t>Stylish, durable, and urban-friendly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Concept &amp;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Manufacture and sell foldable bicycles with trolley wheels</a:t>
            </a:r>
          </a:p>
          <a:p>
            <a:r>
              <a:t>Target urban dwellers, students, travelers</a:t>
            </a:r>
          </a:p>
          <a:p>
            <a:r>
              <a:t>Metropolitan areas, Tier 1/2 cities, tourist spots</a:t>
            </a:r>
          </a:p>
          <a:p>
            <a:r>
              <a:t>Sell via retail, e-commerce, and B2B channels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Plan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Investment: ₹42 lakhs (Promoter + Bank + MSME subsidy)</a:t>
            </a:r>
          </a:p>
          <a:p>
            <a:r>
              <a:t>Annual Capacity: 5,000 units</a:t>
            </a:r>
          </a:p>
          <a:p>
            <a:r>
              <a:t>Expected Revenue: ₹5 Cr</a:t>
            </a:r>
          </a:p>
          <a:p>
            <a:r>
              <a:t>Net Profit: ₹80 lakhs/year</a:t>
            </a:r>
          </a:p>
          <a:p>
            <a:r>
              <a:t>Break-even: 4,000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It’s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Raw materials: Aluminum alloy, PU wheels, hinges</a:t>
            </a:r>
          </a:p>
          <a:p>
            <a:r>
              <a:t>Key processes: Cutting, welding, coating, assembly</a:t>
            </a:r>
          </a:p>
          <a:p>
            <a:r>
              <a:t>Manpower: 21 employees (engineers, welders, technicians,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Growth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Retail stores + e-commerce platform</a:t>
            </a:r>
          </a:p>
          <a:p>
            <a:r>
              <a:t>After-sales service centers for maintenance</a:t>
            </a:r>
          </a:p>
          <a:p>
            <a:r>
              <a:t>Digital marketing for brand building</a:t>
            </a:r>
          </a:p>
          <a:p>
            <a:r>
              <a:t>Leverage government support (MSME, sustainability)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Expand to global markets</a:t>
            </a:r>
          </a:p>
          <a:p>
            <a:r>
              <a:t>Introduce smart features (GPS, app integration)</a:t>
            </a:r>
          </a:p>
          <a:p>
            <a:r>
              <a:t>Collaborate with ride-sharing platforms</a:t>
            </a:r>
          </a:p>
          <a:p>
            <a:r>
              <a:t>Promote eco-friendly mobility across cities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297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Foldable Bicycle with Trolley Wheels</vt:lpstr>
      <vt:lpstr>Why Foldable Bicycles?</vt:lpstr>
      <vt:lpstr>Compact, Portable &amp; Lightweight Mobility</vt:lpstr>
      <vt:lpstr>What Makes It Special?</vt:lpstr>
      <vt:lpstr>Business Concept &amp; Market</vt:lpstr>
      <vt:lpstr>Business Plan Highlights</vt:lpstr>
      <vt:lpstr>How It’s Made</vt:lpstr>
      <vt:lpstr>Sales &amp; Growth Plan</vt:lpstr>
      <vt:lpstr>What’s Next?</vt:lpstr>
      <vt:lpstr>Let’s Ride Into the Future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Foldable Bicycle with Trolley Wheels</dc:title>
  <dc:creator>sanjeev kumar</dc:creator>
  <dc:description>generated using python-pptx</dc:description>
  <cp:lastModifiedBy>sanjeev kumar</cp:lastModifiedBy>
  <cp:revision>3</cp:revision>
  <dcterms:created xsi:type="dcterms:W3CDTF">2013-01-27T09:14:16Z</dcterms:created>
  <dcterms:modified xsi:type="dcterms:W3CDTF">2025-05-24T11:06:40Z</dcterms:modified>
</cp:coreProperties>
</file>