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1" r:id="rId7"/>
    <p:sldId id="267" r:id="rId8"/>
    <p:sldId id="262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6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035B-D4EB-4A63-94D5-994E47F6C010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74FA-FD18-467C-B29E-9F36B102B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00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035B-D4EB-4A63-94D5-994E47F6C010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74FA-FD18-467C-B29E-9F36B102B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5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035B-D4EB-4A63-94D5-994E47F6C010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74FA-FD18-467C-B29E-9F36B102B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4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035B-D4EB-4A63-94D5-994E47F6C010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74FA-FD18-467C-B29E-9F36B102B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4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035B-D4EB-4A63-94D5-994E47F6C010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74FA-FD18-467C-B29E-9F36B102B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7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035B-D4EB-4A63-94D5-994E47F6C010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74FA-FD18-467C-B29E-9F36B102B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53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035B-D4EB-4A63-94D5-994E47F6C010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74FA-FD18-467C-B29E-9F36B102B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15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035B-D4EB-4A63-94D5-994E47F6C010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74FA-FD18-467C-B29E-9F36B102B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9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035B-D4EB-4A63-94D5-994E47F6C010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74FA-FD18-467C-B29E-9F36B102B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035B-D4EB-4A63-94D5-994E47F6C010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74FA-FD18-467C-B29E-9F36B102B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36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035B-D4EB-4A63-94D5-994E47F6C010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74FA-FD18-467C-B29E-9F36B102B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1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1035B-D4EB-4A63-94D5-994E47F6C010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974FA-FD18-467C-B29E-9F36B102B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2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7020"/>
            <a:ext cx="9144000" cy="2387600"/>
          </a:xfrm>
        </p:spPr>
        <p:txBody>
          <a:bodyPr/>
          <a:lstStyle/>
          <a:p>
            <a:r>
              <a:rPr lang="en-US" dirty="0"/>
              <a:t>zendesk_to_db.py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28515"/>
            <a:ext cx="9144000" cy="1655762"/>
          </a:xfrm>
        </p:spPr>
        <p:txBody>
          <a:bodyPr/>
          <a:lstStyle/>
          <a:p>
            <a:r>
              <a:rPr lang="en-US" dirty="0"/>
              <a:t>Daniel </a:t>
            </a:r>
            <a:r>
              <a:rPr lang="en-US" dirty="0" err="1"/>
              <a:t>Tranfaglia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771956"/>
            <a:ext cx="8015442" cy="229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475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934325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206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58050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62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87267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025" y="6329362"/>
            <a:ext cx="5334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92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58125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754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753475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1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6775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88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58275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56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886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67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923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73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748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758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Scrape Zendesk for data relating to tickets, ticket comments, and users. Then organize that data and insert into the </a:t>
            </a:r>
            <a:r>
              <a:rPr lang="en-US" dirty="0" err="1"/>
              <a:t>HelpCenter</a:t>
            </a:r>
            <a:r>
              <a:rPr lang="en-US" dirty="0"/>
              <a:t> database on the .95 into tables labelled ‘ticket’, ‘user’, and ‘response’.</a:t>
            </a:r>
          </a:p>
          <a:p>
            <a:endParaRPr lang="en-US" dirty="0"/>
          </a:p>
          <a:p>
            <a:r>
              <a:rPr lang="en-US" dirty="0"/>
              <a:t>Script will run everyday in the early morning hours.</a:t>
            </a:r>
          </a:p>
        </p:txBody>
      </p:sp>
    </p:spTree>
    <p:extLst>
      <p:ext uri="{BB962C8B-B14F-4D97-AF65-F5344CB8AC3E}">
        <p14:creationId xmlns:p14="http://schemas.microsoft.com/office/powerpoint/2010/main" val="3063766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675"/>
            <a:ext cx="8343900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39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724900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594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Flaws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way of updating tickets that are already in the database.</a:t>
            </a:r>
          </a:p>
          <a:p>
            <a:r>
              <a:rPr lang="en-US" dirty="0"/>
              <a:t>Unnecessary import (</a:t>
            </a:r>
            <a:r>
              <a:rPr lang="en-US" dirty="0" err="1"/>
              <a:t>datetime</a:t>
            </a:r>
            <a:r>
              <a:rPr lang="en-US" dirty="0"/>
              <a:t>).</a:t>
            </a:r>
          </a:p>
          <a:p>
            <a:r>
              <a:rPr lang="en-US" dirty="0"/>
              <a:t>Text file reading for next ticket could cause issues going forward. What if the text file is lost?</a:t>
            </a:r>
          </a:p>
        </p:txBody>
      </p:sp>
    </p:spTree>
    <p:extLst>
      <p:ext uri="{BB962C8B-B14F-4D97-AF65-F5344CB8AC3E}">
        <p14:creationId xmlns:p14="http://schemas.microsoft.com/office/powerpoint/2010/main" val="141531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starting_ticket.txt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Stores and keeps track of the next ticket ID to scrape from. This file is read at the beginning of the script, and updated after every ticket is completely scraped.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first ticket that was scraped has ticket ID 17093. This was the first ticket recorded on Zendesk on July 1</a:t>
            </a:r>
            <a:r>
              <a:rPr lang="en-US" baseline="30000" dirty="0"/>
              <a:t>st</a:t>
            </a:r>
            <a:r>
              <a:rPr lang="en-US" dirty="0"/>
              <a:t>, 2016.</a:t>
            </a:r>
          </a:p>
        </p:txBody>
      </p:sp>
    </p:spTree>
    <p:extLst>
      <p:ext uri="{BB962C8B-B14F-4D97-AF65-F5344CB8AC3E}">
        <p14:creationId xmlns:p14="http://schemas.microsoft.com/office/powerpoint/2010/main" val="95835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Imports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pyodbc</a:t>
            </a:r>
            <a:r>
              <a:rPr lang="en-US" dirty="0"/>
              <a:t> -- Handles database connections, creates the table cursor, and executes SQL queries through the script.</a:t>
            </a:r>
          </a:p>
          <a:p>
            <a:endParaRPr lang="en-US" dirty="0"/>
          </a:p>
          <a:p>
            <a:r>
              <a:rPr lang="en-US" dirty="0"/>
              <a:t>requests -- Allows web scraping to collect data from Zendesk.</a:t>
            </a:r>
          </a:p>
          <a:p>
            <a:endParaRPr lang="en-US" dirty="0"/>
          </a:p>
          <a:p>
            <a:r>
              <a:rPr lang="en-US" dirty="0"/>
              <a:t>string -- Helps handle any necessary string operations.</a:t>
            </a:r>
          </a:p>
          <a:p>
            <a:endParaRPr lang="en-US" dirty="0"/>
          </a:p>
          <a:p>
            <a:r>
              <a:rPr lang="en-US" dirty="0" err="1"/>
              <a:t>datetime</a:t>
            </a:r>
            <a:r>
              <a:rPr lang="en-US" dirty="0"/>
              <a:t> -- Was imported to run script at a specified time. No longer needed since the .95 automatically runs the script.</a:t>
            </a:r>
          </a:p>
        </p:txBody>
      </p:sp>
    </p:spTree>
    <p:extLst>
      <p:ext uri="{BB962C8B-B14F-4D97-AF65-F5344CB8AC3E}">
        <p14:creationId xmlns:p14="http://schemas.microsoft.com/office/powerpoint/2010/main" val="400113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88" y="1503996"/>
            <a:ext cx="6815138" cy="490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81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8187"/>
            <a:ext cx="7315200" cy="62198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43550" y="561975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Runs the script. Calls </a:t>
            </a:r>
            <a:r>
              <a:rPr lang="en-US" dirty="0" err="1"/>
              <a:t>write_to_db</a:t>
            </a:r>
            <a:r>
              <a:rPr lang="en-US" dirty="0"/>
              <a:t>().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1200" y="495300"/>
            <a:ext cx="4391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Takes the Zendesk credentials (username, password), and a ticket ID, and uses the requests module to return ticket data, ticket metrics data, and ticket comments data, in JSON format.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63358" y="2199437"/>
            <a:ext cx="5128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Uses the collected ticket comments data for a ticket to parse out user data such as city, email, mobile provider, OS, and type of phone.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71038" y="4501662"/>
            <a:ext cx="5644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 the helper functions above to collect Zendesk data and write it into the tables in the </a:t>
            </a:r>
            <a:r>
              <a:rPr lang="en-US" dirty="0" err="1"/>
              <a:t>HelpCenter</a:t>
            </a:r>
            <a:r>
              <a:rPr lang="en-US" dirty="0"/>
              <a:t> DB.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91200" y="3367454"/>
            <a:ext cx="5287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Reads starting_ticket.txt to find the next ticket to scrape, then updates that file after every ticket is complete and written into the DB.</a:t>
            </a:r>
          </a:p>
        </p:txBody>
      </p:sp>
    </p:spTree>
    <p:extLst>
      <p:ext uri="{BB962C8B-B14F-4D97-AF65-F5344CB8AC3E}">
        <p14:creationId xmlns:p14="http://schemas.microsoft.com/office/powerpoint/2010/main" val="3562467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2689225"/>
            <a:ext cx="4867275" cy="1325563"/>
          </a:xfrm>
        </p:spPr>
        <p:txBody>
          <a:bodyPr/>
          <a:lstStyle/>
          <a:p>
            <a:r>
              <a:rPr lang="en-US" dirty="0"/>
              <a:t>Breakdown of Steps</a:t>
            </a:r>
          </a:p>
        </p:txBody>
      </p:sp>
    </p:spTree>
    <p:extLst>
      <p:ext uri="{BB962C8B-B14F-4D97-AF65-F5344CB8AC3E}">
        <p14:creationId xmlns:p14="http://schemas.microsoft.com/office/powerpoint/2010/main" val="3580626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10450" cy="6753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2" y="1381125"/>
            <a:ext cx="749617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52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37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25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362</Words>
  <Application>Microsoft Office PowerPoint</Application>
  <PresentationFormat>Widescreen</PresentationFormat>
  <Paragraphs>31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zendesk_to_db.py</vt:lpstr>
      <vt:lpstr>Purpose</vt:lpstr>
      <vt:lpstr>Essentials</vt:lpstr>
      <vt:lpstr>Module Imports</vt:lpstr>
      <vt:lpstr>Structure</vt:lpstr>
      <vt:lpstr>PowerPoint Presentation</vt:lpstr>
      <vt:lpstr>Breakdown of Steps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Current Flaws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zendesk_to_db.py</dc:title>
  <dc:creator>Daniel</dc:creator>
  <cp:lastModifiedBy>Daniel</cp:lastModifiedBy>
  <cp:revision>18</cp:revision>
  <dcterms:created xsi:type="dcterms:W3CDTF">2017-05-12T20:25:38Z</dcterms:created>
  <dcterms:modified xsi:type="dcterms:W3CDTF">2017-05-13T00:01:19Z</dcterms:modified>
</cp:coreProperties>
</file>