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C7BF5-23F3-485C-8D6E-A9293B45249E}" v="3" dt="2024-04-13T01:10:28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崇 志賀" userId="7fa97267-e0c2-4efc-8f1c-846ed87eeaac" providerId="ADAL" clId="{2E0C7BF5-23F3-485C-8D6E-A9293B45249E}"/>
    <pc:docChg chg="custSel addSld delSld modSld">
      <pc:chgData name="正崇 志賀" userId="7fa97267-e0c2-4efc-8f1c-846ed87eeaac" providerId="ADAL" clId="{2E0C7BF5-23F3-485C-8D6E-A9293B45249E}" dt="2024-04-13T01:10:28.874" v="99"/>
      <pc:docMkLst>
        <pc:docMk/>
      </pc:docMkLst>
      <pc:sldChg chg="modSp mod">
        <pc:chgData name="正崇 志賀" userId="7fa97267-e0c2-4efc-8f1c-846ed87eeaac" providerId="ADAL" clId="{2E0C7BF5-23F3-485C-8D6E-A9293B45249E}" dt="2024-04-13T01:10:28.874" v="99"/>
        <pc:sldMkLst>
          <pc:docMk/>
          <pc:sldMk cId="3421572887" sldId="256"/>
        </pc:sldMkLst>
        <pc:spChg chg="mod">
          <ac:chgData name="正崇 志賀" userId="7fa97267-e0c2-4efc-8f1c-846ed87eeaac" providerId="ADAL" clId="{2E0C7BF5-23F3-485C-8D6E-A9293B45249E}" dt="2024-04-13T01:10:28.874" v="99"/>
          <ac:spMkLst>
            <pc:docMk/>
            <pc:sldMk cId="3421572887" sldId="256"/>
            <ac:spMk id="6" creationId="{B4129FD3-483B-BEA6-42DE-DF1438D1331D}"/>
          </ac:spMkLst>
        </pc:spChg>
      </pc:sldChg>
      <pc:sldChg chg="del">
        <pc:chgData name="正崇 志賀" userId="7fa97267-e0c2-4efc-8f1c-846ed87eeaac" providerId="ADAL" clId="{2E0C7BF5-23F3-485C-8D6E-A9293B45249E}" dt="2024-04-13T01:08:18.332" v="2" actId="47"/>
        <pc:sldMkLst>
          <pc:docMk/>
          <pc:sldMk cId="2742581932" sldId="257"/>
        </pc:sldMkLst>
      </pc:sldChg>
      <pc:sldChg chg="modSp new mod">
        <pc:chgData name="正崇 志賀" userId="7fa97267-e0c2-4efc-8f1c-846ed87eeaac" providerId="ADAL" clId="{2E0C7BF5-23F3-485C-8D6E-A9293B45249E}" dt="2024-04-13T01:09:58.491" v="17" actId="948"/>
        <pc:sldMkLst>
          <pc:docMk/>
          <pc:sldMk cId="2837847295" sldId="258"/>
        </pc:sldMkLst>
        <pc:spChg chg="mod">
          <ac:chgData name="正崇 志賀" userId="7fa97267-e0c2-4efc-8f1c-846ed87eeaac" providerId="ADAL" clId="{2E0C7BF5-23F3-485C-8D6E-A9293B45249E}" dt="2024-04-13T01:09:58.491" v="17" actId="948"/>
          <ac:spMkLst>
            <pc:docMk/>
            <pc:sldMk cId="2837847295" sldId="258"/>
            <ac:spMk id="2" creationId="{4BADE71C-E149-7F38-81CE-D9B6692E1D50}"/>
          </ac:spMkLst>
        </pc:spChg>
        <pc:spChg chg="mod">
          <ac:chgData name="正崇 志賀" userId="7fa97267-e0c2-4efc-8f1c-846ed87eeaac" providerId="ADAL" clId="{2E0C7BF5-23F3-485C-8D6E-A9293B45249E}" dt="2024-04-13T01:09:25.206" v="10" actId="113"/>
          <ac:spMkLst>
            <pc:docMk/>
            <pc:sldMk cId="2837847295" sldId="258"/>
            <ac:spMk id="3" creationId="{BC3A4F8A-2B09-5B8D-AD74-6E7F1751D246}"/>
          </ac:spMkLst>
        </pc:spChg>
      </pc:sldChg>
      <pc:sldChg chg="modSp new mod">
        <pc:chgData name="正崇 志賀" userId="7fa97267-e0c2-4efc-8f1c-846ed87eeaac" providerId="ADAL" clId="{2E0C7BF5-23F3-485C-8D6E-A9293B45249E}" dt="2024-04-13T01:10:10.815" v="60" actId="20577"/>
        <pc:sldMkLst>
          <pc:docMk/>
          <pc:sldMk cId="1479339322" sldId="259"/>
        </pc:sldMkLst>
        <pc:spChg chg="mod">
          <ac:chgData name="正崇 志賀" userId="7fa97267-e0c2-4efc-8f1c-846ed87eeaac" providerId="ADAL" clId="{2E0C7BF5-23F3-485C-8D6E-A9293B45249E}" dt="2024-04-13T01:10:10.815" v="60" actId="20577"/>
          <ac:spMkLst>
            <pc:docMk/>
            <pc:sldMk cId="1479339322" sldId="259"/>
            <ac:spMk id="2" creationId="{4C94A937-534C-DCA7-49C7-12E634DF2B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DF6D-C3B1-4AFB-87A2-0B4D7AB564C5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377BD-997E-41BC-879B-7F3504742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4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5A0C5987-47D4-FAEC-87D9-D2FB5AEF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7F9424D-5E99-D1E7-1D91-AD6C4D3C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602038"/>
          </a:xfrm>
          <a:solidFill>
            <a:schemeClr val="bg1">
              <a:lumMod val="95000"/>
            </a:schemeClr>
          </a:solidFill>
        </p:spPr>
        <p:txBody>
          <a:bodyPr anchor="b"/>
          <a:lstStyle>
            <a:lvl1pPr algn="ctr">
              <a:lnSpc>
                <a:spcPct val="15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9770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E1C9C11D-4A82-23AD-3CF7-6863F88D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149600"/>
            <a:ext cx="11074400" cy="558800"/>
          </a:xfrm>
          <a:solidFill>
            <a:schemeClr val="bg1">
              <a:lumMod val="95000"/>
            </a:schemeClr>
          </a:solidFill>
        </p:spPr>
        <p:txBody>
          <a:bodyPr anchor="t">
            <a:noAutofit/>
          </a:bodyPr>
          <a:lstStyle>
            <a:lvl1pPr>
              <a:lnSpc>
                <a:spcPct val="150000"/>
              </a:lnSpc>
              <a:defRPr sz="2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ED2C30-AE48-E697-AB5A-83BD18CD79A5}"/>
              </a:ext>
            </a:extLst>
          </p:cNvPr>
          <p:cNvSpPr/>
          <p:nvPr userDrawn="1"/>
        </p:nvSpPr>
        <p:spPr>
          <a:xfrm>
            <a:off x="0" y="3149600"/>
            <a:ext cx="558800" cy="55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B82064-ACFB-4530-BEE9-9EA6DAF91C26}"/>
              </a:ext>
            </a:extLst>
          </p:cNvPr>
          <p:cNvSpPr/>
          <p:nvPr userDrawn="1"/>
        </p:nvSpPr>
        <p:spPr>
          <a:xfrm>
            <a:off x="11633200" y="3149600"/>
            <a:ext cx="558800" cy="55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60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946AC9-F1C7-1C10-BBCD-AABB5CCB2D8A}"/>
              </a:ext>
            </a:extLst>
          </p:cNvPr>
          <p:cNvSpPr/>
          <p:nvPr userDrawn="1"/>
        </p:nvSpPr>
        <p:spPr>
          <a:xfrm>
            <a:off x="11633200" y="0"/>
            <a:ext cx="558800" cy="55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99ACE1-551E-2D56-CE4B-1B5C9F595C84}"/>
              </a:ext>
            </a:extLst>
          </p:cNvPr>
          <p:cNvSpPr/>
          <p:nvPr userDrawn="1"/>
        </p:nvSpPr>
        <p:spPr>
          <a:xfrm>
            <a:off x="0" y="0"/>
            <a:ext cx="558800" cy="55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2C58F3D1-2B9B-1088-72DA-FB8D4671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1"/>
            <a:ext cx="11074400" cy="558800"/>
          </a:xfrm>
          <a:solidFill>
            <a:schemeClr val="bg1">
              <a:lumMod val="95000"/>
            </a:schemeClr>
          </a:solidFill>
        </p:spPr>
        <p:txBody>
          <a:bodyPr anchor="t">
            <a:noAutofit/>
          </a:bodyPr>
          <a:lstStyle>
            <a:lvl1pPr>
              <a:lnSpc>
                <a:spcPct val="150000"/>
              </a:lnSpc>
              <a:defRPr sz="2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7C92DA-8B4D-10B1-38AE-6FCE1DA730FA}"/>
              </a:ext>
            </a:extLst>
          </p:cNvPr>
          <p:cNvSpPr/>
          <p:nvPr userDrawn="1"/>
        </p:nvSpPr>
        <p:spPr>
          <a:xfrm>
            <a:off x="11858625" y="355599"/>
            <a:ext cx="333375" cy="2032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/>
              <a:t>/ 100</a:t>
            </a:r>
            <a:endParaRPr kumimoji="1" lang="ja-JP" altLang="en-US" sz="9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C7C32F-6483-CC47-5E12-A985D047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3200" y="0"/>
            <a:ext cx="558800" cy="4667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EA74B5F4-29DE-452C-B3D0-1DAE84E59F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3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57473D-8A57-0611-62E4-22542A68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C3B4C3-A33B-74EE-DCFB-530E73AA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3FF5B-0E3A-02C7-E043-8FCCCF460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3ED92-C6AB-8289-3791-C19D1395A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36F9FF-EC2E-99A0-BE95-2A2E871D1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B5F4-29DE-452C-B3D0-1DAE84E59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5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BADE71C-E149-7F38-81CE-D9B6692E1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415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ja-JP" dirty="0"/>
              <a:t>Name | </a:t>
            </a:r>
            <a:r>
              <a:rPr kumimoji="1" lang="ja-JP" altLang="en-US" dirty="0"/>
              <a:t>名前 </a:t>
            </a:r>
            <a:r>
              <a:rPr kumimoji="1" lang="en-US" altLang="ja-JP" dirty="0"/>
              <a:t>(Student ID | </a:t>
            </a:r>
            <a:r>
              <a:rPr kumimoji="1" lang="ja-JP" altLang="en-US" dirty="0"/>
              <a:t>学生番号</a:t>
            </a:r>
            <a:r>
              <a:rPr kumimoji="1" lang="en-US" altLang="ja-JP" dirty="0"/>
              <a:t>)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ja-JP" dirty="0"/>
              <a:t>Conference / Seminar / Defense Name | </a:t>
            </a:r>
            <a:r>
              <a:rPr kumimoji="1" lang="ja-JP" altLang="en-US" dirty="0"/>
              <a:t>学会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セミナー </a:t>
            </a:r>
            <a:r>
              <a:rPr kumimoji="1" lang="en-US" altLang="ja-JP" dirty="0"/>
              <a:t>/ </a:t>
            </a:r>
            <a:r>
              <a:rPr kumimoji="1" lang="ja-JP" altLang="en-US" dirty="0"/>
              <a:t>発表名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ja-JP" dirty="0"/>
              <a:t>Supervisor | </a:t>
            </a:r>
            <a:r>
              <a:rPr kumimoji="1" lang="ja-JP" altLang="en-US" dirty="0"/>
              <a:t>主査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ja-JP" dirty="0"/>
              <a:t>Co-Supervisor | </a:t>
            </a:r>
            <a:r>
              <a:rPr kumimoji="1" lang="ja-JP" altLang="en-US" dirty="0"/>
              <a:t>副査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ja-JP" dirty="0"/>
              <a:t>Date | </a:t>
            </a:r>
            <a:r>
              <a:rPr kumimoji="1" lang="ja-JP" altLang="en-US" dirty="0"/>
              <a:t>日付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3A4F8A-2B09-5B8D-AD74-6E7F1751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b="1" dirty="0"/>
              <a:t>タイトル 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日本語</a:t>
            </a:r>
            <a:r>
              <a:rPr kumimoji="1" lang="en-US" altLang="ja-JP" sz="2400" b="1" dirty="0"/>
              <a:t>)</a:t>
            </a:r>
            <a:br>
              <a:rPr kumimoji="1" lang="en-US" altLang="ja-JP" sz="2400" b="1" dirty="0"/>
            </a:br>
            <a:r>
              <a:rPr kumimoji="1" lang="en-US" altLang="ja-JP" sz="2400" b="1" dirty="0"/>
              <a:t>Title (English)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3784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A937-534C-DCA7-49C7-12E634DF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セクションタイトル </a:t>
            </a:r>
          </a:p>
        </p:txBody>
      </p:sp>
    </p:spTree>
    <p:extLst>
      <p:ext uri="{BB962C8B-B14F-4D97-AF65-F5344CB8AC3E}">
        <p14:creationId xmlns:p14="http://schemas.microsoft.com/office/powerpoint/2010/main" val="147933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4129FD3-483B-BEA6-42DE-DF1438D1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/>
            <a:r>
              <a:rPr lang="ja-JP" altLang="en-US" dirty="0"/>
              <a:t>見出し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DA8EAC-FEA1-2A4D-8264-9C9ED8F2A681}"/>
              </a:ext>
            </a:extLst>
          </p:cNvPr>
          <p:cNvSpPr txBox="1"/>
          <p:nvPr/>
        </p:nvSpPr>
        <p:spPr>
          <a:xfrm>
            <a:off x="0" y="0"/>
            <a:ext cx="558800" cy="55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1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CF4FDD91-A36A-1422-963B-261105E2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B5F4-29DE-452C-B3D0-1DAE84E59FF5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5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YuGothic">
      <a:majorFont>
        <a:latin typeface="Arial"/>
        <a:ea typeface="游ゴシック"/>
        <a:cs typeface=""/>
      </a:majorFont>
      <a:minorFont>
        <a:latin typeface="Arial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游ゴシック</vt:lpstr>
      <vt:lpstr>Arial</vt:lpstr>
      <vt:lpstr>Office テーマ</vt:lpstr>
      <vt:lpstr>タイトル (日本語) Title (English)</vt:lpstr>
      <vt:lpstr>セクションタイトル </vt:lpstr>
      <vt:lpstr>見出し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Landslide Area (</dc:title>
  <dc:creator>shiga masataka</dc:creator>
  <cp:lastModifiedBy>Masataka SHIGA</cp:lastModifiedBy>
  <cp:revision>2</cp:revision>
  <dcterms:created xsi:type="dcterms:W3CDTF">2023-04-14T00:51:27Z</dcterms:created>
  <dcterms:modified xsi:type="dcterms:W3CDTF">2024-04-13T01:10:32Z</dcterms:modified>
</cp:coreProperties>
</file>