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E62DD-F7B4-41EE-A0FE-9C881A888D8A}" v="1" dt="2024-04-13T01:08:41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84743" autoAdjust="0"/>
  </p:normalViewPr>
  <p:slideViewPr>
    <p:cSldViewPr snapToGrid="0">
      <p:cViewPr varScale="1">
        <p:scale>
          <a:sx n="89" d="100"/>
          <a:sy n="89" d="100"/>
        </p:scale>
        <p:origin x="99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正崇 志賀" userId="7fa97267-e0c2-4efc-8f1c-846ed87eeaac" providerId="ADAL" clId="{052E62DD-F7B4-41EE-A0FE-9C881A888D8A}"/>
    <pc:docChg chg="modSld">
      <pc:chgData name="正崇 志賀" userId="7fa97267-e0c2-4efc-8f1c-846ed87eeaac" providerId="ADAL" clId="{052E62DD-F7B4-41EE-A0FE-9C881A888D8A}" dt="2024-04-13T01:08:41.350" v="0" actId="478"/>
      <pc:docMkLst>
        <pc:docMk/>
      </pc:docMkLst>
      <pc:sldChg chg="delSp">
        <pc:chgData name="正崇 志賀" userId="7fa97267-e0c2-4efc-8f1c-846ed87eeaac" providerId="ADAL" clId="{052E62DD-F7B4-41EE-A0FE-9C881A888D8A}" dt="2024-04-13T01:08:41.350" v="0" actId="478"/>
        <pc:sldMkLst>
          <pc:docMk/>
          <pc:sldMk cId="365899503" sldId="256"/>
        </pc:sldMkLst>
        <pc:picChg chg="del">
          <ac:chgData name="正崇 志賀" userId="7fa97267-e0c2-4efc-8f1c-846ed87eeaac" providerId="ADAL" clId="{052E62DD-F7B4-41EE-A0FE-9C881A888D8A}" dt="2024-04-13T01:08:41.350" v="0" actId="478"/>
          <ac:picMkLst>
            <pc:docMk/>
            <pc:sldMk cId="365899503" sldId="256"/>
            <ac:picMk id="1026" creationId="{267957DE-62F4-594D-AEC0-127ED79E00AF}"/>
          </ac:picMkLst>
        </pc:picChg>
        <pc:picChg chg="del">
          <ac:chgData name="正崇 志賀" userId="7fa97267-e0c2-4efc-8f1c-846ed87eeaac" providerId="ADAL" clId="{052E62DD-F7B4-41EE-A0FE-9C881A888D8A}" dt="2024-04-13T01:08:41.350" v="0" actId="478"/>
          <ac:picMkLst>
            <pc:docMk/>
            <pc:sldMk cId="365899503" sldId="256"/>
            <ac:picMk id="1028" creationId="{BF4ADD61-C2EB-8547-A3C7-186B1DC975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7BE93-C576-4169-82C7-4FCE861D9BCC}" type="datetimeFigureOut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9B9F-05C1-41F8-AFFA-AB83E6C80D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18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Good Afternoon Everyone.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E9B9F-05C1-41F8-AFFA-AB83E6C80D8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19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433069-450B-4FDB-97D3-FA59C932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68936-F321-4E54-B5F0-C3BE679DE7F5}" type="datetime1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84A749-7672-40B1-867E-65689BAC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7575427-183B-4CCA-9F99-7A07784B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AE-75BA-4EB6-9471-29CFDA1C586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071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74F3D-8331-4EC3-B1B2-B49C79D25333}" type="datetime1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AE-75BA-4EB6-9471-29CFDA1C5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66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A55B-F4CE-4B26-B8C1-A7B3A28CD34D}" type="datetime1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AE-75BA-4EB6-9471-29CFDA1C5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73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1954-3D73-4A85-A39F-738326C93F14}" type="datetime1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AE-75BA-4EB6-9471-29CFDA1C5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17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BCA3-055A-44FE-876A-96B4D8546D23}" type="datetime1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AE-75BA-4EB6-9471-29CFDA1C5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8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95F93-DD07-498C-8205-C3812CE9B5B0}" type="datetime1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AE-75BA-4EB6-9471-29CFDA1C5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53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18C9-AB96-4DD0-9554-3B1BAD4E871D}" type="datetime1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AE-75BA-4EB6-9471-29CFDA1C5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49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536B1-0499-4637-9E9E-9DF65B94A4ED}" type="datetime1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AE-75BA-4EB6-9471-29CFDA1C5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07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4779E-8629-4004-9BE3-668CCF2B42CF}" type="datetime1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164C3AE-75BA-4EB6-9471-29CFDA1C586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471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47D2-4201-4588-B6F5-0D2EA24B5976}" type="datetime1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AE-75BA-4EB6-9471-29CFDA1C5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39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B6B3F-EF6E-45DA-AAA3-6C5197E01D7C}" type="datetime1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AE-75BA-4EB6-9471-29CFDA1C5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65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075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03642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8A9CD-8A54-4F2D-8CE0-84BB661E4B8E}" type="datetime1">
              <a:rPr kumimoji="1" lang="ja-JP" altLang="en-US" smtClean="0"/>
              <a:t>2024/4/13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03642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9292" y="9779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4C3AE-75BA-4EB6-9471-29CFDA1C58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3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9EE9F4A-C9C9-4955-9FAB-804A0DC5050E}"/>
              </a:ext>
            </a:extLst>
          </p:cNvPr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ja-JP" altLang="en-US" sz="2400" b="1" i="0">
                <a:ln w="0"/>
                <a:solidFill>
                  <a:schemeClr val="bg1">
                    <a:lumMod val="95000"/>
                  </a:schemeClr>
                </a:solidFill>
                <a:latin typeface="Helvetica Neue"/>
              </a:rPr>
              <a:t>タイトル</a:t>
            </a:r>
            <a:r>
              <a:rPr lang="en-US" altLang="ja-JP" sz="2400" b="1" i="0" dirty="0">
                <a:ln w="0"/>
                <a:solidFill>
                  <a:schemeClr val="bg1">
                    <a:lumMod val="95000"/>
                  </a:schemeClr>
                </a:solidFill>
                <a:latin typeface="Helvetica Neue"/>
              </a:rPr>
              <a:t> (</a:t>
            </a:r>
            <a:r>
              <a:rPr lang="ja-JP" altLang="en-US" sz="2400" b="1" i="0">
                <a:ln w="0"/>
                <a:solidFill>
                  <a:schemeClr val="bg1">
                    <a:lumMod val="95000"/>
                  </a:schemeClr>
                </a:solidFill>
                <a:latin typeface="Helvetica Neue"/>
              </a:rPr>
              <a:t>日本語</a:t>
            </a:r>
            <a:r>
              <a:rPr lang="en-US" altLang="ja-JP" sz="2400" b="1" i="0" dirty="0">
                <a:ln w="0"/>
                <a:solidFill>
                  <a:schemeClr val="bg1">
                    <a:lumMod val="95000"/>
                  </a:schemeClr>
                </a:solidFill>
                <a:latin typeface="Helvetica Neue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2400" b="1" dirty="0">
                <a:ln w="0"/>
                <a:solidFill>
                  <a:schemeClr val="bg1">
                    <a:lumMod val="95000"/>
                  </a:schemeClr>
                </a:solidFill>
              </a:rPr>
              <a:t>Title (English)</a:t>
            </a:r>
            <a:endParaRPr kumimoji="1" lang="ja-JP" altLang="en-US" sz="2400" b="1" dirty="0">
              <a:ln w="0"/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DE96A4E-5AD3-467F-AAAA-7C7A8AD42154}"/>
              </a:ext>
            </a:extLst>
          </p:cNvPr>
          <p:cNvSpPr txBox="1"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 | </a:t>
            </a:r>
            <a:r>
              <a:rPr kumimoji="1" lang="ja-JP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名前</a:t>
            </a:r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(Student ID | </a:t>
            </a:r>
            <a:r>
              <a:rPr kumimoji="1" lang="ja-JP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学生番号</a:t>
            </a:r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Conference / Seminar / Defense Name | </a:t>
            </a:r>
            <a:r>
              <a:rPr kumimoji="1" lang="ja-JP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学会</a:t>
            </a:r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kumimoji="1" lang="ja-JP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セミナー</a:t>
            </a:r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kumimoji="1" lang="ja-JP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発表名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Supervisor | </a:t>
            </a:r>
            <a:r>
              <a:rPr kumimoji="1" lang="ja-JP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主査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Co-Supervisor | </a:t>
            </a:r>
            <a:r>
              <a:rPr kumimoji="1" lang="ja-JP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副査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 | </a:t>
            </a:r>
            <a:r>
              <a:rPr kumimoji="1" lang="ja-JP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日付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9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5AA337-8B80-4901-826F-6380D5967B39}"/>
              </a:ext>
            </a:extLst>
          </p:cNvPr>
          <p:cNvSpPr txBox="1"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noAutofit/>
          </a:bodyPr>
          <a:lstStyle/>
          <a:p>
            <a:pPr lvl="1"/>
            <a:r>
              <a:rPr kumimoji="1" lang="en-JP" altLang="ja-JP" b="1" dirty="0">
                <a:solidFill>
                  <a:schemeClr val="bg1">
                    <a:lumMod val="95000"/>
                  </a:schemeClr>
                </a:solidFill>
              </a:rPr>
              <a:t>Agenda</a:t>
            </a:r>
            <a:r>
              <a:rPr kumimoji="1" lang="ja-JP" altLang="en-US" b="1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kumimoji="1" lang="en-US" altLang="ja-JP" b="1" dirty="0">
                <a:solidFill>
                  <a:schemeClr val="bg1">
                    <a:lumMod val="95000"/>
                  </a:schemeClr>
                </a:solidFill>
              </a:rPr>
              <a:t>| </a:t>
            </a:r>
            <a:r>
              <a:rPr kumimoji="1" lang="ja-JP" altLang="en-US" b="1">
                <a:solidFill>
                  <a:schemeClr val="bg1">
                    <a:lumMod val="95000"/>
                  </a:schemeClr>
                </a:solidFill>
              </a:rPr>
              <a:t>目次</a:t>
            </a:r>
            <a:endParaRPr kumimoji="1" lang="ja-JP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67EE67-49AF-460F-BF13-B409E4CF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AE-75BA-4EB6-9471-29CFDA1C586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2CB8807-4CA5-44AB-9851-95C1F14082FE}"/>
              </a:ext>
            </a:extLst>
          </p:cNvPr>
          <p:cNvSpPr txBox="1"/>
          <p:nvPr/>
        </p:nvSpPr>
        <p:spPr>
          <a:xfrm>
            <a:off x="625035" y="945404"/>
            <a:ext cx="2921313" cy="5182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82613" indent="-582613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</a:p>
          <a:p>
            <a:pPr marL="582613" indent="-582613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Gap</a:t>
            </a:r>
          </a:p>
          <a:p>
            <a:pPr marL="582613" indent="-582613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</a:t>
            </a:r>
          </a:p>
          <a:p>
            <a:pPr marL="582613" indent="-582613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</a:p>
          <a:p>
            <a:pPr marL="582613" indent="-582613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Result</a:t>
            </a:r>
          </a:p>
          <a:p>
            <a:pPr marL="582613" indent="-582613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Discussion </a:t>
            </a:r>
          </a:p>
          <a:p>
            <a:pPr marL="582613" indent="-582613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</a:p>
          <a:p>
            <a:pPr marL="582613" indent="-582613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Future plans</a:t>
            </a:r>
          </a:p>
        </p:txBody>
      </p:sp>
      <p:sp>
        <p:nvSpPr>
          <p:cNvPr id="6" name="テキスト ボックス 9">
            <a:extLst>
              <a:ext uri="{FF2B5EF4-FFF2-40B4-BE49-F238E27FC236}">
                <a16:creationId xmlns:a16="http://schemas.microsoft.com/office/drawing/2014/main" id="{AFD76AC1-09CE-264B-AE92-0092CB9EF4F9}"/>
              </a:ext>
            </a:extLst>
          </p:cNvPr>
          <p:cNvSpPr txBox="1"/>
          <p:nvPr/>
        </p:nvSpPr>
        <p:spPr>
          <a:xfrm>
            <a:off x="3819167" y="2685399"/>
            <a:ext cx="5030544" cy="21182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Font size: ↑18pt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Font: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游ゴシック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日本語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), Segoe (English)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Color: one basic color, </a:t>
            </a:r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</a:rPr>
              <a:t>main highlight color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kumimoji="1" lang="en-US" altLang="ja-JP" b="1" dirty="0">
                <a:solidFill>
                  <a:schemeClr val="accent1">
                    <a:lumMod val="75000"/>
                  </a:schemeClr>
                </a:solidFill>
              </a:rPr>
              <a:t>sub-highlight color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Line Spacing: more than 1.25</a:t>
            </a:r>
          </a:p>
        </p:txBody>
      </p:sp>
    </p:spTree>
    <p:extLst>
      <p:ext uri="{BB962C8B-B14F-4D97-AF65-F5344CB8AC3E}">
        <p14:creationId xmlns:p14="http://schemas.microsoft.com/office/powerpoint/2010/main" val="18934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5AA337-8B80-4901-826F-6380D5967B39}"/>
              </a:ext>
            </a:extLst>
          </p:cNvPr>
          <p:cNvSpPr txBox="1"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noAutofit/>
          </a:bodyPr>
          <a:lstStyle/>
          <a:p>
            <a:pPr lvl="1"/>
            <a:r>
              <a:rPr kumimoji="1" lang="en-US" altLang="ja-JP" b="1" dirty="0">
                <a:solidFill>
                  <a:schemeClr val="bg1">
                    <a:lumMod val="95000"/>
                  </a:schemeClr>
                </a:solidFill>
              </a:rPr>
              <a:t>Heading | </a:t>
            </a:r>
            <a:r>
              <a:rPr kumimoji="1" lang="ja-JP" altLang="en-US" b="1">
                <a:solidFill>
                  <a:schemeClr val="bg1">
                    <a:lumMod val="95000"/>
                  </a:schemeClr>
                </a:solidFill>
              </a:rPr>
              <a:t>見出し</a:t>
            </a:r>
            <a:endParaRPr kumimoji="1" lang="ja-JP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BF31B21C-C374-4C64-80E9-DA48BB15DEB8}"/>
              </a:ext>
            </a:extLst>
          </p:cNvPr>
          <p:cNvGraphicFramePr>
            <a:graphicFrameLocks noGrp="1"/>
          </p:cNvGraphicFramePr>
          <p:nvPr/>
        </p:nvGraphicFramePr>
        <p:xfrm>
          <a:off x="-2" y="6583680"/>
          <a:ext cx="914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88395355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502816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7336368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2440017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15465870"/>
                    </a:ext>
                  </a:extLst>
                </a:gridCol>
              </a:tblGrid>
              <a:tr h="222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Goal &amp; Methodology</a:t>
                      </a:r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Result</a:t>
                      </a:r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Discussion</a:t>
                      </a:r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Conclusion</a:t>
                      </a:r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811402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67EE67-49AF-460F-BF13-B409E4CF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AE-75BA-4EB6-9471-29CFDA1C586A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テキスト ボックス 9">
            <a:extLst>
              <a:ext uri="{FF2B5EF4-FFF2-40B4-BE49-F238E27FC236}">
                <a16:creationId xmlns:a16="http://schemas.microsoft.com/office/drawing/2014/main" id="{0813DA1B-1B75-3F4B-BFF2-2285DED3DCF7}"/>
              </a:ext>
            </a:extLst>
          </p:cNvPr>
          <p:cNvSpPr txBox="1"/>
          <p:nvPr/>
        </p:nvSpPr>
        <p:spPr>
          <a:xfrm>
            <a:off x="353959" y="5841868"/>
            <a:ext cx="8436077" cy="4562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</a:rPr>
              <a:t>What you want to describe in this slide</a:t>
            </a:r>
          </a:p>
        </p:txBody>
      </p:sp>
      <p:sp>
        <p:nvSpPr>
          <p:cNvPr id="7" name="テキスト ボックス 9">
            <a:extLst>
              <a:ext uri="{FF2B5EF4-FFF2-40B4-BE49-F238E27FC236}">
                <a16:creationId xmlns:a16="http://schemas.microsoft.com/office/drawing/2014/main" id="{CD83B16E-308B-BC49-9985-692AC84F0E28}"/>
              </a:ext>
            </a:extLst>
          </p:cNvPr>
          <p:cNvSpPr txBox="1"/>
          <p:nvPr/>
        </p:nvSpPr>
        <p:spPr>
          <a:xfrm>
            <a:off x="622230" y="831697"/>
            <a:ext cx="7899533" cy="4472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2613" indent="-5826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sz="2400" b="1" dirty="0">
                <a:solidFill>
                  <a:schemeClr val="accent2">
                    <a:lumMod val="75000"/>
                  </a:schemeClr>
                </a:solidFill>
              </a:rPr>
              <a:t>Figure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kumimoji="1" lang="en-US" altLang="ja-JP" sz="2400" b="1" dirty="0">
                <a:solidFill>
                  <a:schemeClr val="accent2">
                    <a:lumMod val="75000"/>
                  </a:schemeClr>
                </a:solidFill>
              </a:rPr>
              <a:t>flow diagram 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easier to be understood than </a:t>
            </a: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</a:rPr>
              <a:t>text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</a:rPr>
              <a:t>chart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  <a:p>
            <a:pPr marL="582613" indent="-5826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Don’t forget to place </a:t>
            </a:r>
            <a:r>
              <a:rPr kumimoji="1" lang="en-US" altLang="ja-JP" sz="2400" b="1" dirty="0">
                <a:solidFill>
                  <a:schemeClr val="accent2">
                    <a:lumMod val="75000"/>
                  </a:schemeClr>
                </a:solidFill>
              </a:rPr>
              <a:t>heading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en-US" altLang="ja-JP" sz="2400" b="1" dirty="0">
                <a:solidFill>
                  <a:schemeClr val="accent2">
                    <a:lumMod val="75000"/>
                  </a:schemeClr>
                </a:solidFill>
              </a:rPr>
              <a:t>slide number </a:t>
            </a: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kumimoji="1" lang="en-US" altLang="ja-JP" sz="2400" b="1" dirty="0">
                <a:solidFill>
                  <a:schemeClr val="accent2">
                    <a:lumMod val="75000"/>
                  </a:schemeClr>
                </a:solidFill>
              </a:rPr>
              <a:t>progress bar</a:t>
            </a:r>
          </a:p>
          <a:p>
            <a:pPr marL="582613" indent="-5826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number of color should be limited up to three</a:t>
            </a:r>
          </a:p>
          <a:p>
            <a:pPr marL="1039813" lvl="1" indent="-5826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Basic text (better to use slightly enlightened black) </a:t>
            </a:r>
          </a:p>
          <a:p>
            <a:pPr marL="1039813" lvl="1" indent="-5826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</a:rPr>
              <a:t>Main highlight text (warmer color for positive conclusion)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1039813" lvl="1" indent="-5826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b="1" dirty="0">
                <a:solidFill>
                  <a:schemeClr val="accent1">
                    <a:lumMod val="75000"/>
                  </a:schemeClr>
                </a:solidFill>
              </a:rPr>
              <a:t>Sub-highlight text (colder color for negative conclusion)</a:t>
            </a:r>
          </a:p>
          <a:p>
            <a:pPr marL="1497013" lvl="2" indent="-5826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brightness of color if you need more colors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5DA42B9C-DC5D-4A86-8BFB-FBA98534815C}"/>
              </a:ext>
            </a:extLst>
          </p:cNvPr>
          <p:cNvSpPr/>
          <p:nvPr/>
        </p:nvSpPr>
        <p:spPr>
          <a:xfrm>
            <a:off x="101600" y="-243840"/>
            <a:ext cx="2672080" cy="10160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C62ECE2-C79F-4ACB-90BA-5E36ED78DB9A}"/>
              </a:ext>
            </a:extLst>
          </p:cNvPr>
          <p:cNvSpPr/>
          <p:nvPr/>
        </p:nvSpPr>
        <p:spPr>
          <a:xfrm>
            <a:off x="7453996" y="-243840"/>
            <a:ext cx="2672080" cy="10160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2FF24B1-2801-4F9F-86CC-4A81B943125F}"/>
              </a:ext>
            </a:extLst>
          </p:cNvPr>
          <p:cNvSpPr/>
          <p:nvPr/>
        </p:nvSpPr>
        <p:spPr>
          <a:xfrm>
            <a:off x="-282844" y="6298082"/>
            <a:ext cx="9599564" cy="867563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08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5AA337-8B80-4901-826F-6380D5967B39}"/>
              </a:ext>
            </a:extLst>
          </p:cNvPr>
          <p:cNvSpPr txBox="1"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noAutofit/>
          </a:bodyPr>
          <a:lstStyle/>
          <a:p>
            <a:pPr lvl="1"/>
            <a:r>
              <a:rPr kumimoji="1" lang="en-US" altLang="ja-JP" b="1" dirty="0">
                <a:solidFill>
                  <a:schemeClr val="bg1">
                    <a:lumMod val="95000"/>
                  </a:schemeClr>
                </a:solidFill>
              </a:rPr>
              <a:t>Heading | </a:t>
            </a:r>
            <a:r>
              <a:rPr kumimoji="1" lang="ja-JP" altLang="en-US" b="1">
                <a:solidFill>
                  <a:schemeClr val="bg1">
                    <a:lumMod val="95000"/>
                  </a:schemeClr>
                </a:solidFill>
              </a:rPr>
              <a:t>見出し</a:t>
            </a:r>
            <a:endParaRPr kumimoji="1" lang="ja-JP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BF31B21C-C374-4C64-80E9-DA48BB15D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89046"/>
              </p:ext>
            </p:extLst>
          </p:nvPr>
        </p:nvGraphicFramePr>
        <p:xfrm>
          <a:off x="-2" y="6583680"/>
          <a:ext cx="914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88395355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502816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7336368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2440017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15465870"/>
                    </a:ext>
                  </a:extLst>
                </a:gridCol>
              </a:tblGrid>
              <a:tr h="222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Goal &amp; Methodology</a:t>
                      </a:r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Result</a:t>
                      </a:r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Discussion</a:t>
                      </a:r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Conclusion</a:t>
                      </a:r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811402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67EE67-49AF-460F-BF13-B409E4CF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AE-75BA-4EB6-9471-29CFDA1C586A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テキスト ボックス 9">
            <a:extLst>
              <a:ext uri="{FF2B5EF4-FFF2-40B4-BE49-F238E27FC236}">
                <a16:creationId xmlns:a16="http://schemas.microsoft.com/office/drawing/2014/main" id="{0813DA1B-1B75-3F4B-BFF2-2285DED3DCF7}"/>
              </a:ext>
            </a:extLst>
          </p:cNvPr>
          <p:cNvSpPr txBox="1"/>
          <p:nvPr/>
        </p:nvSpPr>
        <p:spPr>
          <a:xfrm>
            <a:off x="353959" y="5841868"/>
            <a:ext cx="8436077" cy="4562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</a:rPr>
              <a:t>What you want to describe in this slide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7A5EFD-DFEB-5743-A7C8-D88B031191C9}"/>
              </a:ext>
            </a:extLst>
          </p:cNvPr>
          <p:cNvSpPr/>
          <p:nvPr/>
        </p:nvSpPr>
        <p:spPr>
          <a:xfrm>
            <a:off x="707919" y="930106"/>
            <a:ext cx="7728155" cy="452775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Figures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Four figures at most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JP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Put clear axes and labels (Better to use Segoe or Helvetica Font)</a:t>
            </a:r>
          </a:p>
        </p:txBody>
      </p:sp>
    </p:spTree>
    <p:extLst>
      <p:ext uri="{BB962C8B-B14F-4D97-AF65-F5344CB8AC3E}">
        <p14:creationId xmlns:p14="http://schemas.microsoft.com/office/powerpoint/2010/main" val="259063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5AA337-8B80-4901-826F-6380D5967B39}"/>
              </a:ext>
            </a:extLst>
          </p:cNvPr>
          <p:cNvSpPr txBox="1"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noAutofit/>
          </a:bodyPr>
          <a:lstStyle/>
          <a:p>
            <a:pPr lvl="1"/>
            <a:r>
              <a:rPr kumimoji="1" lang="en-US" altLang="ja-JP" b="1" dirty="0">
                <a:solidFill>
                  <a:schemeClr val="bg1">
                    <a:lumMod val="95000"/>
                  </a:schemeClr>
                </a:solidFill>
              </a:rPr>
              <a:t>Heading | </a:t>
            </a:r>
            <a:r>
              <a:rPr kumimoji="1" lang="ja-JP" altLang="en-US" b="1">
                <a:solidFill>
                  <a:schemeClr val="bg1">
                    <a:lumMod val="95000"/>
                  </a:schemeClr>
                </a:solidFill>
              </a:rPr>
              <a:t>見出し</a:t>
            </a:r>
            <a:endParaRPr kumimoji="1" lang="ja-JP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BF31B21C-C374-4C64-80E9-DA48BB15DEB8}"/>
              </a:ext>
            </a:extLst>
          </p:cNvPr>
          <p:cNvGraphicFramePr>
            <a:graphicFrameLocks noGrp="1"/>
          </p:cNvGraphicFramePr>
          <p:nvPr/>
        </p:nvGraphicFramePr>
        <p:xfrm>
          <a:off x="-2" y="6583680"/>
          <a:ext cx="914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88395355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502816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7336368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2440017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15465870"/>
                    </a:ext>
                  </a:extLst>
                </a:gridCol>
              </a:tblGrid>
              <a:tr h="222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Goal &amp; Methodology</a:t>
                      </a:r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Result</a:t>
                      </a:r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Discussion</a:t>
                      </a:r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Conclusion</a:t>
                      </a:r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811402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67EE67-49AF-460F-BF13-B409E4CF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AE-75BA-4EB6-9471-29CFDA1C586A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CE7F879-7DC2-46C1-AF11-5B1E8C4EA057}"/>
              </a:ext>
            </a:extLst>
          </p:cNvPr>
          <p:cNvSpPr/>
          <p:nvPr/>
        </p:nvSpPr>
        <p:spPr>
          <a:xfrm>
            <a:off x="447040" y="1446250"/>
            <a:ext cx="2926080" cy="184942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Fig.1 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B406272-65D9-4493-808B-4BE36B30169E}"/>
              </a:ext>
            </a:extLst>
          </p:cNvPr>
          <p:cNvSpPr/>
          <p:nvPr/>
        </p:nvSpPr>
        <p:spPr>
          <a:xfrm>
            <a:off x="4617720" y="1951158"/>
            <a:ext cx="2392680" cy="1551708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Fig.2 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66FC6D4-2F31-4D53-AA4F-337CB716F99E}"/>
              </a:ext>
            </a:extLst>
          </p:cNvPr>
          <p:cNvSpPr/>
          <p:nvPr/>
        </p:nvSpPr>
        <p:spPr>
          <a:xfrm>
            <a:off x="1899920" y="3957887"/>
            <a:ext cx="3268979" cy="2120007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Fig.3 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F0A8BC5-3ACF-4A64-9D91-8DC892313787}"/>
              </a:ext>
            </a:extLst>
          </p:cNvPr>
          <p:cNvSpPr/>
          <p:nvPr/>
        </p:nvSpPr>
        <p:spPr>
          <a:xfrm>
            <a:off x="1865632" y="2600174"/>
            <a:ext cx="1711956" cy="676944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Caption for Fig.1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Caption for Fig.1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Caption for Fig.1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BF64B6F-05CA-4452-8300-4C2F2498CC2D}"/>
              </a:ext>
            </a:extLst>
          </p:cNvPr>
          <p:cNvSpPr/>
          <p:nvPr/>
        </p:nvSpPr>
        <p:spPr>
          <a:xfrm>
            <a:off x="7142014" y="2887946"/>
            <a:ext cx="1711956" cy="676944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Caption for Fig.2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Caption for Fig.2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Caption for Fig.2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A4387E3-A747-411D-9213-B89EF5B9622F}"/>
              </a:ext>
            </a:extLst>
          </p:cNvPr>
          <p:cNvSpPr/>
          <p:nvPr/>
        </p:nvSpPr>
        <p:spPr>
          <a:xfrm>
            <a:off x="447040" y="5303189"/>
            <a:ext cx="1671971" cy="940849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Caption for Fig.3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Caption for Fig.3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Caption for Fig.3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8889881-18CF-4337-B6BB-61EED9C175FE}"/>
              </a:ext>
            </a:extLst>
          </p:cNvPr>
          <p:cNvSpPr/>
          <p:nvPr/>
        </p:nvSpPr>
        <p:spPr>
          <a:xfrm>
            <a:off x="447040" y="806683"/>
            <a:ext cx="8168640" cy="314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1">
                    <a:lumMod val="75000"/>
                  </a:schemeClr>
                </a:solidFill>
              </a:rPr>
              <a:t>N.G. Sample</a:t>
            </a:r>
            <a:endParaRPr kumimoji="1" lang="ja-JP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A68AFB2-678C-4417-B078-D2DD30EFD0BF}"/>
              </a:ext>
            </a:extLst>
          </p:cNvPr>
          <p:cNvSpPr/>
          <p:nvPr/>
        </p:nvSpPr>
        <p:spPr>
          <a:xfrm>
            <a:off x="5755640" y="5019040"/>
            <a:ext cx="2860040" cy="10930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14347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5AA337-8B80-4901-826F-6380D5967B39}"/>
              </a:ext>
            </a:extLst>
          </p:cNvPr>
          <p:cNvSpPr txBox="1"/>
          <p:nvPr/>
        </p:nvSpPr>
        <p:spPr>
          <a:xfrm>
            <a:off x="0" y="0"/>
            <a:ext cx="9144000" cy="5461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noAutofit/>
          </a:bodyPr>
          <a:lstStyle/>
          <a:p>
            <a:pPr lvl="1"/>
            <a:r>
              <a:rPr kumimoji="1" lang="en-US" altLang="ja-JP" b="1" dirty="0">
                <a:solidFill>
                  <a:schemeClr val="bg1">
                    <a:lumMod val="95000"/>
                  </a:schemeClr>
                </a:solidFill>
              </a:rPr>
              <a:t>Heading | </a:t>
            </a:r>
            <a:r>
              <a:rPr kumimoji="1" lang="ja-JP" altLang="en-US" b="1">
                <a:solidFill>
                  <a:schemeClr val="bg1">
                    <a:lumMod val="95000"/>
                  </a:schemeClr>
                </a:solidFill>
              </a:rPr>
              <a:t>見出し</a:t>
            </a:r>
            <a:endParaRPr kumimoji="1" lang="ja-JP" altLang="en-US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BF31B21C-C374-4C64-80E9-DA48BB15DEB8}"/>
              </a:ext>
            </a:extLst>
          </p:cNvPr>
          <p:cNvGraphicFramePr>
            <a:graphicFrameLocks noGrp="1"/>
          </p:cNvGraphicFramePr>
          <p:nvPr/>
        </p:nvGraphicFramePr>
        <p:xfrm>
          <a:off x="-2" y="6583680"/>
          <a:ext cx="9144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88395355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502816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7336368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92440017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15465870"/>
                    </a:ext>
                  </a:extLst>
                </a:gridCol>
              </a:tblGrid>
              <a:tr h="22258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/>
                          </a:solidFill>
                        </a:rPr>
                        <a:t>Background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Goal &amp; Methodology</a:t>
                      </a:r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Result</a:t>
                      </a:r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Discussion</a:t>
                      </a:r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Conclusion</a:t>
                      </a:r>
                      <a:endParaRPr kumimoji="1" lang="ja-JP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811402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67EE67-49AF-460F-BF13-B409E4CF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C3AE-75BA-4EB6-9471-29CFDA1C586A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826350A-BF62-4F64-8D71-AEBF8BEC1F17}"/>
              </a:ext>
            </a:extLst>
          </p:cNvPr>
          <p:cNvSpPr/>
          <p:nvPr/>
        </p:nvSpPr>
        <p:spPr>
          <a:xfrm>
            <a:off x="447041" y="1464908"/>
            <a:ext cx="3957320" cy="25664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Fig.1 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1E56C43-1382-4F36-8D4C-6854EEFA175E}"/>
              </a:ext>
            </a:extLst>
          </p:cNvPr>
          <p:cNvSpPr/>
          <p:nvPr/>
        </p:nvSpPr>
        <p:spPr>
          <a:xfrm>
            <a:off x="447040" y="806683"/>
            <a:ext cx="8168640" cy="314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</a:rPr>
              <a:t>Better Sample</a:t>
            </a:r>
            <a:endParaRPr kumimoji="1" lang="ja-JP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B7FC77C-B23A-4385-AD71-8694C1A675E4}"/>
              </a:ext>
            </a:extLst>
          </p:cNvPr>
          <p:cNvSpPr/>
          <p:nvPr/>
        </p:nvSpPr>
        <p:spPr>
          <a:xfrm>
            <a:off x="4662165" y="1464908"/>
            <a:ext cx="3957319" cy="256641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Fig.2 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1011695-0A41-471E-8B15-96FC1B9AB3A9}"/>
              </a:ext>
            </a:extLst>
          </p:cNvPr>
          <p:cNvSpPr/>
          <p:nvPr/>
        </p:nvSpPr>
        <p:spPr>
          <a:xfrm>
            <a:off x="447040" y="4227863"/>
            <a:ext cx="3957320" cy="6769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269875" defTabSz="61200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Caption for Fig.1</a:t>
            </a:r>
          </a:p>
          <a:p>
            <a:pPr marL="269875" indent="-269875" defTabSz="61200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Caption for Fig.1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71D9050-54AE-45CA-8EFC-E1C7325E9C3C}"/>
              </a:ext>
            </a:extLst>
          </p:cNvPr>
          <p:cNvSpPr/>
          <p:nvPr/>
        </p:nvSpPr>
        <p:spPr>
          <a:xfrm>
            <a:off x="4662166" y="4227863"/>
            <a:ext cx="3953514" cy="67694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indent="-269875" defTabSz="61200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Caption for Fig.2</a:t>
            </a:r>
          </a:p>
          <a:p>
            <a:pPr marL="269875" indent="-269875" defTabSz="612000">
              <a:buFont typeface="Arial" panose="020B0604020202020204" pitchFamily="34" charset="0"/>
              <a:buChar char="•"/>
            </a:pP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Caption for Fig.2</a:t>
            </a:r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EA7ECD67-B9E1-4ECF-95A5-05E048E89D72}"/>
              </a:ext>
            </a:extLst>
          </p:cNvPr>
          <p:cNvSpPr/>
          <p:nvPr/>
        </p:nvSpPr>
        <p:spPr>
          <a:xfrm>
            <a:off x="447040" y="5146877"/>
            <a:ext cx="391160" cy="38929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F9BE514-B1AC-490C-AEA4-6195AB4383E5}"/>
              </a:ext>
            </a:extLst>
          </p:cNvPr>
          <p:cNvSpPr/>
          <p:nvPr/>
        </p:nvSpPr>
        <p:spPr>
          <a:xfrm>
            <a:off x="995680" y="5101350"/>
            <a:ext cx="7620000" cy="434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30" name="テキスト ボックス 9">
            <a:extLst>
              <a:ext uri="{FF2B5EF4-FFF2-40B4-BE49-F238E27FC236}">
                <a16:creationId xmlns:a16="http://schemas.microsoft.com/office/drawing/2014/main" id="{A3AA25B4-C31E-4332-A29C-BF9A272F8080}"/>
              </a:ext>
            </a:extLst>
          </p:cNvPr>
          <p:cNvSpPr txBox="1"/>
          <p:nvPr/>
        </p:nvSpPr>
        <p:spPr>
          <a:xfrm>
            <a:off x="447040" y="5841868"/>
            <a:ext cx="8168640" cy="4562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b="1" dirty="0">
                <a:solidFill>
                  <a:schemeClr val="accent2">
                    <a:lumMod val="75000"/>
                  </a:schemeClr>
                </a:solidFill>
              </a:rPr>
              <a:t>What you want to describe in this slide</a:t>
            </a:r>
          </a:p>
        </p:txBody>
      </p:sp>
    </p:spTree>
    <p:extLst>
      <p:ext uri="{BB962C8B-B14F-4D97-AF65-F5344CB8AC3E}">
        <p14:creationId xmlns:p14="http://schemas.microsoft.com/office/powerpoint/2010/main" val="154640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発表テンプレ">
      <a:majorFont>
        <a:latin typeface="Segoe UI"/>
        <a:ea typeface="游ゴシック"/>
        <a:cs typeface=""/>
      </a:majorFont>
      <a:minorFont>
        <a:latin typeface="Segoe UI"/>
        <a:ea typeface="游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3719</TotalTime>
  <Words>372</Words>
  <Application>Microsoft Office PowerPoint</Application>
  <PresentationFormat>On-screen Show (4:3)</PresentationFormat>
  <Paragraphs>86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Helvetica Neue</vt:lpstr>
      <vt:lpstr>游ゴシック</vt:lpstr>
      <vt:lpstr>Arial</vt:lpstr>
      <vt:lpstr>Segoe UI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shiga masataka</dc:creator>
  <cp:lastModifiedBy>Masataka SHIGA</cp:lastModifiedBy>
  <cp:revision>15</cp:revision>
  <cp:lastPrinted>2022-01-18T03:49:42Z</cp:lastPrinted>
  <dcterms:created xsi:type="dcterms:W3CDTF">2022-01-12T02:18:03Z</dcterms:created>
  <dcterms:modified xsi:type="dcterms:W3CDTF">2024-04-13T01:08:47Z</dcterms:modified>
</cp:coreProperties>
</file>