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00" y="2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5F1D9-727E-00AA-625C-0C3CB84C8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8ECC56-6B95-DD49-910C-20FA5192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2DA11-12C3-1C99-6EF2-B1CB18C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B601F-7E66-EC7D-A176-939C42AB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2BA33-6626-1789-6A96-BA8D1462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463A-9927-D440-CB52-9A081D8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0BEA-F255-06D1-A0D6-EB633ED9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B54AD3-6CB8-749F-AA5C-5328D526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74A47-D542-3D6F-C09A-A2EEEC4D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E1E9E-DD72-C191-38A7-4AB7222D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28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1410B9-4299-8395-2ED6-56DEEC2DB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EA521-D9F0-9FEB-B817-5727B1CB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A0C05-3E4A-2106-2BB4-8A4F64AF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2C2C9-3702-5A43-CEFF-1E30CA39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CB0B0-1518-3A80-6435-E407157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8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1EA64-AD09-912D-AC27-50FCA8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F8875-3E62-3BBB-7EA5-C659FE01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813FA-606F-73E2-4840-CD28C919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5F506-FF50-B608-9DE6-D8D3CDDD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C5760B-D20C-B3F7-268A-FAE60818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2E1F-084E-3270-F3AA-B6E04031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A98919-00FE-C357-CC46-2631ACD8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C90ED-8E15-8382-EFBC-B1FB13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1280-6329-E51A-3CA4-EE4106B5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6D348-182F-BC73-FD7E-3AA188C3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BFACD-F4D2-6607-4909-D99DC895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7A34C-198E-5F4E-9EF9-8E6F07352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B8CD30-0028-5121-5C22-D8406B30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74FC74-0120-D664-4205-0D0D1D7D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F66EA-678D-994A-BBFA-7AB028E7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79EDC-6D14-F2A2-7E0C-7F27AADB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6795B-804B-703B-A4BD-7A641D65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19A2B2-178F-7582-CAA5-AAF17DB5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CF2F57-36C8-7E76-8A63-D6A44DE8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1909AA-7410-F9B3-1670-AA81076D2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2641B9-9E97-288B-A6D9-2389916C2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4CCA2F-5471-8A4F-9AE4-8A81E546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49E171-843B-EF3B-9CD5-EA6ABE5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700672-8BDC-B142-C222-2512BB55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A1503-2149-0270-029D-6747B9F9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497D10-41F2-F907-DDFF-990DFD7D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8E366F-A765-4332-7523-484BE305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13AE53-AE96-95BD-4380-249FE7C0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3C64A8-FD72-7AA5-9C87-7207138E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1E130D-8E83-8716-4F9B-431CB034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1904B-4BEC-3B5F-30DA-1F75D233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2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1CB77-8A3A-5410-CE34-C015D566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1CEDB-185D-FC44-7B8A-BF1F9AA6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B883F-717A-7291-EF72-F8010639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B2194-72E4-2480-F11B-71704D67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76F57-47FE-22DC-6585-D2859435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47984A-CAC3-7951-ECDE-5D4A80B1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3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96D82-3B7C-66BB-2988-1C9B99E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275817-0AAD-9ADC-D054-FC0ACBC09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D0163F-2511-C774-5746-69A7C844A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E75C6-0784-75D9-B8A2-358AA907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083D84-5B03-BEBF-C4B6-DD6B1504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28074-BEF9-7464-DC4D-8671FA2E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54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3FB3CE-C195-EE5E-06FF-1BAE7071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134D22-5276-330B-EE56-0679A7D9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0A049-3963-9B91-1D1A-8FCF08C6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30F7-714B-4585-B836-8972D1A907BA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FD109-9265-D2EF-A4BC-F751A2408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66AB2-DE90-5EA5-FF07-772AB6E31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38F8-41EB-4AF5-A140-060EC60CC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2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47FCF05-5FD9-1137-DAD9-DD710ADC074C}"/>
              </a:ext>
            </a:extLst>
          </p:cNvPr>
          <p:cNvSpPr/>
          <p:nvPr/>
        </p:nvSpPr>
        <p:spPr>
          <a:xfrm>
            <a:off x="350401" y="3313160"/>
            <a:ext cx="5291666" cy="2853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520ABAA-3DC6-EFD3-05D3-76792C98B0BE}"/>
              </a:ext>
            </a:extLst>
          </p:cNvPr>
          <p:cNvSpPr/>
          <p:nvPr/>
        </p:nvSpPr>
        <p:spPr>
          <a:xfrm>
            <a:off x="1537459" y="3413537"/>
            <a:ext cx="864934" cy="48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704A171-2201-85CA-243C-745ADA5267A7}"/>
              </a:ext>
            </a:extLst>
          </p:cNvPr>
          <p:cNvSpPr/>
          <p:nvPr/>
        </p:nvSpPr>
        <p:spPr>
          <a:xfrm>
            <a:off x="2682126" y="3413537"/>
            <a:ext cx="864934" cy="887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99C22EF-B944-4994-FBB0-8D89BB90FA45}"/>
              </a:ext>
            </a:extLst>
          </p:cNvPr>
          <p:cNvSpPr/>
          <p:nvPr/>
        </p:nvSpPr>
        <p:spPr>
          <a:xfrm>
            <a:off x="343659" y="132176"/>
            <a:ext cx="5291666" cy="2853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F80A44-9AE3-E63F-E3F1-A4BF4AB2C1B5}"/>
              </a:ext>
            </a:extLst>
          </p:cNvPr>
          <p:cNvSpPr/>
          <p:nvPr/>
        </p:nvSpPr>
        <p:spPr>
          <a:xfrm>
            <a:off x="3680829" y="1167974"/>
            <a:ext cx="17994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B840F42-4148-8DE7-EB8E-2DDD8EFAD5E2}"/>
              </a:ext>
            </a:extLst>
          </p:cNvPr>
          <p:cNvSpPr/>
          <p:nvPr/>
        </p:nvSpPr>
        <p:spPr>
          <a:xfrm>
            <a:off x="2605563" y="739544"/>
            <a:ext cx="28747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A5D5CF-7ABC-2EB7-4A3D-000850CCB16E}"/>
              </a:ext>
            </a:extLst>
          </p:cNvPr>
          <p:cNvSpPr/>
          <p:nvPr/>
        </p:nvSpPr>
        <p:spPr>
          <a:xfrm>
            <a:off x="1537459" y="293042"/>
            <a:ext cx="39428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752072-7D14-E807-D8FF-8FA7D2D3EF58}"/>
                  </a:ext>
                </a:extLst>
              </p:cNvPr>
              <p:cNvSpPr txBox="1"/>
              <p:nvPr/>
            </p:nvSpPr>
            <p:spPr>
              <a:xfrm>
                <a:off x="479125" y="301509"/>
                <a:ext cx="805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752072-7D14-E807-D8FF-8FA7D2D3E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5" y="301509"/>
                <a:ext cx="805156" cy="276999"/>
              </a:xfrm>
              <a:prstGeom prst="rect">
                <a:avLst/>
              </a:prstGeom>
              <a:blipFill>
                <a:blip r:embed="rId2"/>
                <a:stretch>
                  <a:fillRect l="-9091" t="-2174" r="-1515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E28DAA-34FA-E895-9183-2DA802C358F8}"/>
                  </a:ext>
                </a:extLst>
              </p:cNvPr>
              <p:cNvSpPr txBox="1"/>
              <p:nvPr/>
            </p:nvSpPr>
            <p:spPr>
              <a:xfrm>
                <a:off x="1605191" y="301509"/>
                <a:ext cx="805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E28DAA-34FA-E895-9183-2DA802C3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91" y="301509"/>
                <a:ext cx="805157" cy="276999"/>
              </a:xfrm>
              <a:prstGeom prst="rect">
                <a:avLst/>
              </a:prstGeom>
              <a:blipFill>
                <a:blip r:embed="rId3"/>
                <a:stretch>
                  <a:fillRect l="-9091" t="-2174" r="-227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DFBB90-645E-CAB0-86C1-7CC106205254}"/>
                  </a:ext>
                </a:extLst>
              </p:cNvPr>
              <p:cNvSpPr txBox="1"/>
              <p:nvPr/>
            </p:nvSpPr>
            <p:spPr>
              <a:xfrm>
                <a:off x="1605190" y="750242"/>
                <a:ext cx="815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DFBB90-645E-CAB0-86C1-7CC106205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90" y="750242"/>
                <a:ext cx="815801" cy="276999"/>
              </a:xfrm>
              <a:prstGeom prst="rect">
                <a:avLst/>
              </a:prstGeom>
              <a:blipFill>
                <a:blip r:embed="rId4"/>
                <a:stretch>
                  <a:fillRect l="-8955" t="-2174" r="-2239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74F841-E733-F18A-40BD-B4CF1DE0BCB8}"/>
                  </a:ext>
                </a:extLst>
              </p:cNvPr>
              <p:cNvSpPr txBox="1"/>
              <p:nvPr/>
            </p:nvSpPr>
            <p:spPr>
              <a:xfrm>
                <a:off x="2731258" y="301509"/>
                <a:ext cx="805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74F841-E733-F18A-40BD-B4CF1DE0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8" y="301509"/>
                <a:ext cx="805157" cy="276999"/>
              </a:xfrm>
              <a:prstGeom prst="rect">
                <a:avLst/>
              </a:prstGeom>
              <a:blipFill>
                <a:blip r:embed="rId5"/>
                <a:stretch>
                  <a:fillRect l="-9091" t="-2174" r="-227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1BA6319-6924-3508-C081-B9F2F7AD37B6}"/>
                  </a:ext>
                </a:extLst>
              </p:cNvPr>
              <p:cNvSpPr txBox="1"/>
              <p:nvPr/>
            </p:nvSpPr>
            <p:spPr>
              <a:xfrm>
                <a:off x="2731258" y="750242"/>
                <a:ext cx="815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1BA6319-6924-3508-C081-B9F2F7AD3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8" y="750242"/>
                <a:ext cx="815801" cy="276999"/>
              </a:xfrm>
              <a:prstGeom prst="rect">
                <a:avLst/>
              </a:prstGeom>
              <a:blipFill>
                <a:blip r:embed="rId6"/>
                <a:stretch>
                  <a:fillRect l="-8955" t="-2174" r="-2239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1CE1403-9F18-44EB-0792-6AA4B84FBC05}"/>
                  </a:ext>
                </a:extLst>
              </p:cNvPr>
              <p:cNvSpPr txBox="1"/>
              <p:nvPr/>
            </p:nvSpPr>
            <p:spPr>
              <a:xfrm>
                <a:off x="2725937" y="1198975"/>
                <a:ext cx="815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1CE1403-9F18-44EB-0792-6AA4B84FB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37" y="1198975"/>
                <a:ext cx="815801" cy="276999"/>
              </a:xfrm>
              <a:prstGeom prst="rect">
                <a:avLst/>
              </a:prstGeom>
              <a:blipFill>
                <a:blip r:embed="rId7"/>
                <a:stretch>
                  <a:fillRect l="-8955" t="-4444" r="-2239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179455-1C99-80D7-4EF7-017F6A16D1B7}"/>
              </a:ext>
            </a:extLst>
          </p:cNvPr>
          <p:cNvSpPr txBox="1"/>
          <p:nvPr/>
        </p:nvSpPr>
        <p:spPr>
          <a:xfrm>
            <a:off x="3857326" y="750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C34E8F-E2C9-BE4D-4037-F04FF3091CF7}"/>
              </a:ext>
            </a:extLst>
          </p:cNvPr>
          <p:cNvSpPr txBox="1"/>
          <p:nvPr/>
        </p:nvSpPr>
        <p:spPr>
          <a:xfrm>
            <a:off x="1207257" y="1935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B384D91-CE06-39C0-C977-EE9845956A98}"/>
                  </a:ext>
                </a:extLst>
              </p:cNvPr>
              <p:cNvSpPr txBox="1"/>
              <p:nvPr/>
            </p:nvSpPr>
            <p:spPr>
              <a:xfrm>
                <a:off x="4576991" y="301509"/>
                <a:ext cx="819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B384D91-CE06-39C0-C977-EE984595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1" y="301509"/>
                <a:ext cx="819263" cy="276999"/>
              </a:xfrm>
              <a:prstGeom prst="rect">
                <a:avLst/>
              </a:prstGeom>
              <a:blipFill>
                <a:blip r:embed="rId8"/>
                <a:stretch>
                  <a:fillRect l="-8955" t="-2174" r="-149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1682AE-49F1-8AF8-757D-2DCE715F8C7A}"/>
                  </a:ext>
                </a:extLst>
              </p:cNvPr>
              <p:cNvSpPr txBox="1"/>
              <p:nvPr/>
            </p:nvSpPr>
            <p:spPr>
              <a:xfrm>
                <a:off x="4576991" y="750242"/>
                <a:ext cx="82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1682AE-49F1-8AF8-757D-2DCE715F8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1" y="750242"/>
                <a:ext cx="829907" cy="276999"/>
              </a:xfrm>
              <a:prstGeom prst="rect">
                <a:avLst/>
              </a:prstGeom>
              <a:blipFill>
                <a:blip r:embed="rId9"/>
                <a:stretch>
                  <a:fillRect l="-8824" t="-2174" r="-1471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9B1F777-B62E-F799-BDEE-A8A810D0241E}"/>
                  </a:ext>
                </a:extLst>
              </p:cNvPr>
              <p:cNvSpPr txBox="1"/>
              <p:nvPr/>
            </p:nvSpPr>
            <p:spPr>
              <a:xfrm>
                <a:off x="4576990" y="1198974"/>
                <a:ext cx="82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9B1F777-B62E-F799-BDEE-A8A810D0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0" y="1198974"/>
                <a:ext cx="829907" cy="276999"/>
              </a:xfrm>
              <a:prstGeom prst="rect">
                <a:avLst/>
              </a:prstGeom>
              <a:blipFill>
                <a:blip r:embed="rId10"/>
                <a:stretch>
                  <a:fillRect l="-8824" t="-4444" r="-147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0C72509-C4A0-8034-1570-93872E196B66}"/>
                  </a:ext>
                </a:extLst>
              </p:cNvPr>
              <p:cNvSpPr txBox="1"/>
              <p:nvPr/>
            </p:nvSpPr>
            <p:spPr>
              <a:xfrm>
                <a:off x="4576990" y="2536709"/>
                <a:ext cx="855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0C72509-C4A0-8034-1570-93872E196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0" y="2536709"/>
                <a:ext cx="855234" cy="276999"/>
              </a:xfrm>
              <a:prstGeom prst="rect">
                <a:avLst/>
              </a:prstGeom>
              <a:blipFill>
                <a:blip r:embed="rId11"/>
                <a:stretch>
                  <a:fillRect l="-8571"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984A2A-CC57-11F8-C90F-FEB4D5B1CC9A}"/>
              </a:ext>
            </a:extLst>
          </p:cNvPr>
          <p:cNvSpPr txBox="1"/>
          <p:nvPr/>
        </p:nvSpPr>
        <p:spPr>
          <a:xfrm>
            <a:off x="5924016" y="168908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</a:t>
            </a:r>
            <a:r>
              <a:rPr kumimoji="1" lang="ja-JP" altLang="en-US" b="1" dirty="0"/>
              <a:t>最初に横の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各行の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総和を考える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0FE9598-D3C3-65CC-5A8D-4F0129E7DD73}"/>
                  </a:ext>
                </a:extLst>
              </p:cNvPr>
              <p:cNvSpPr txBox="1"/>
              <p:nvPr/>
            </p:nvSpPr>
            <p:spPr>
              <a:xfrm>
                <a:off x="6009528" y="583611"/>
                <a:ext cx="5116475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0FE9598-D3C3-65CC-5A8D-4F0129E7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28" y="583611"/>
                <a:ext cx="5116475" cy="7176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47B3B2-B569-335F-ACDF-0ED9E815305D}"/>
              </a:ext>
            </a:extLst>
          </p:cNvPr>
          <p:cNvSpPr txBox="1"/>
          <p:nvPr/>
        </p:nvSpPr>
        <p:spPr>
          <a:xfrm>
            <a:off x="5924016" y="1680036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 </a:t>
            </a:r>
            <a:r>
              <a:rPr lang="ja-JP" altLang="en-US" b="1" dirty="0"/>
              <a:t>次</a:t>
            </a:r>
            <a:r>
              <a:rPr kumimoji="1" lang="ja-JP" altLang="en-US" b="1" dirty="0"/>
              <a:t>にすべての行の総和を考える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7A90EF-27BD-77FA-081B-001C9333F3DB}"/>
                  </a:ext>
                </a:extLst>
              </p:cNvPr>
              <p:cNvSpPr txBox="1"/>
              <p:nvPr/>
            </p:nvSpPr>
            <p:spPr>
              <a:xfrm>
                <a:off x="6009528" y="2105368"/>
                <a:ext cx="7073949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7A90EF-27BD-77FA-081B-001C9333F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28" y="2105368"/>
                <a:ext cx="7073949" cy="717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4DEC9BE-E7BF-C542-742E-A86C9442B137}"/>
              </a:ext>
            </a:extLst>
          </p:cNvPr>
          <p:cNvSpPr txBox="1"/>
          <p:nvPr/>
        </p:nvSpPr>
        <p:spPr>
          <a:xfrm>
            <a:off x="4802918" y="1979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448040D-D337-FD46-D0E1-2ED7FE0D28EA}"/>
              </a:ext>
            </a:extLst>
          </p:cNvPr>
          <p:cNvSpPr/>
          <p:nvPr/>
        </p:nvSpPr>
        <p:spPr>
          <a:xfrm>
            <a:off x="4544601" y="3427404"/>
            <a:ext cx="935713" cy="1326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700A6D9-F51C-2D54-357E-0210A72CF568}"/>
                  </a:ext>
                </a:extLst>
              </p:cNvPr>
              <p:cNvSpPr txBox="1"/>
              <p:nvPr/>
            </p:nvSpPr>
            <p:spPr>
              <a:xfrm>
                <a:off x="479125" y="3482493"/>
                <a:ext cx="805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700A6D9-F51C-2D54-357E-0210A72C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5" y="3482493"/>
                <a:ext cx="805156" cy="276999"/>
              </a:xfrm>
              <a:prstGeom prst="rect">
                <a:avLst/>
              </a:prstGeom>
              <a:blipFill>
                <a:blip r:embed="rId14"/>
                <a:stretch>
                  <a:fillRect l="-9091" t="-2174" r="-1515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D5F6FA0-313C-9640-45E6-E3A55E834627}"/>
                  </a:ext>
                </a:extLst>
              </p:cNvPr>
              <p:cNvSpPr txBox="1"/>
              <p:nvPr/>
            </p:nvSpPr>
            <p:spPr>
              <a:xfrm>
                <a:off x="1605191" y="3482493"/>
                <a:ext cx="805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D5F6FA0-313C-9640-45E6-E3A55E834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91" y="3482493"/>
                <a:ext cx="805157" cy="276999"/>
              </a:xfrm>
              <a:prstGeom prst="rect">
                <a:avLst/>
              </a:prstGeom>
              <a:blipFill>
                <a:blip r:embed="rId15"/>
                <a:stretch>
                  <a:fillRect l="-9091" t="-2174" r="-227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883CBFC-DDE2-91A4-932D-DF5E4DABDEC2}"/>
                  </a:ext>
                </a:extLst>
              </p:cNvPr>
              <p:cNvSpPr txBox="1"/>
              <p:nvPr/>
            </p:nvSpPr>
            <p:spPr>
              <a:xfrm>
                <a:off x="1605190" y="3931226"/>
                <a:ext cx="815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883CBFC-DDE2-91A4-932D-DF5E4DABD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90" y="3931226"/>
                <a:ext cx="815801" cy="276999"/>
              </a:xfrm>
              <a:prstGeom prst="rect">
                <a:avLst/>
              </a:prstGeom>
              <a:blipFill>
                <a:blip r:embed="rId16"/>
                <a:stretch>
                  <a:fillRect l="-8955" t="-2222" r="-2239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85B70EE-E9BD-A3D1-6AB5-31D9F46BFFF3}"/>
                  </a:ext>
                </a:extLst>
              </p:cNvPr>
              <p:cNvSpPr txBox="1"/>
              <p:nvPr/>
            </p:nvSpPr>
            <p:spPr>
              <a:xfrm>
                <a:off x="2731258" y="3482493"/>
                <a:ext cx="805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85B70EE-E9BD-A3D1-6AB5-31D9F46B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8" y="3482493"/>
                <a:ext cx="805157" cy="276999"/>
              </a:xfrm>
              <a:prstGeom prst="rect">
                <a:avLst/>
              </a:prstGeom>
              <a:blipFill>
                <a:blip r:embed="rId17"/>
                <a:stretch>
                  <a:fillRect l="-9091" t="-2174" r="-227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4D5FEB-B699-184A-9F16-A5AE6A1D3B7C}"/>
                  </a:ext>
                </a:extLst>
              </p:cNvPr>
              <p:cNvSpPr txBox="1"/>
              <p:nvPr/>
            </p:nvSpPr>
            <p:spPr>
              <a:xfrm>
                <a:off x="2731258" y="3931226"/>
                <a:ext cx="815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4D5FEB-B699-184A-9F16-A5AE6A1D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8" y="3931226"/>
                <a:ext cx="815801" cy="276999"/>
              </a:xfrm>
              <a:prstGeom prst="rect">
                <a:avLst/>
              </a:prstGeom>
              <a:blipFill>
                <a:blip r:embed="rId18"/>
                <a:stretch>
                  <a:fillRect l="-8955" t="-2222" r="-2239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D31CF24-6DD6-F036-F46C-242A2D620FCD}"/>
                  </a:ext>
                </a:extLst>
              </p:cNvPr>
              <p:cNvSpPr txBox="1"/>
              <p:nvPr/>
            </p:nvSpPr>
            <p:spPr>
              <a:xfrm>
                <a:off x="2725937" y="4379959"/>
                <a:ext cx="815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D31CF24-6DD6-F036-F46C-242A2D62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37" y="4379959"/>
                <a:ext cx="815801" cy="276999"/>
              </a:xfrm>
              <a:prstGeom prst="rect">
                <a:avLst/>
              </a:prstGeom>
              <a:blipFill>
                <a:blip r:embed="rId19"/>
                <a:stretch>
                  <a:fillRect l="-8955" t="-2174" r="-2239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14B0D4D-FE5E-7F24-014D-AE5C33BDEC06}"/>
              </a:ext>
            </a:extLst>
          </p:cNvPr>
          <p:cNvSpPr txBox="1"/>
          <p:nvPr/>
        </p:nvSpPr>
        <p:spPr>
          <a:xfrm>
            <a:off x="3857326" y="3931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1EC1712-1E08-250F-C1FD-4F8AE0FD5D64}"/>
              </a:ext>
            </a:extLst>
          </p:cNvPr>
          <p:cNvSpPr txBox="1"/>
          <p:nvPr/>
        </p:nvSpPr>
        <p:spPr>
          <a:xfrm>
            <a:off x="1207257" y="51165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A051A93-EDF0-F9EB-99F6-FFC4BC3A2924}"/>
                  </a:ext>
                </a:extLst>
              </p:cNvPr>
              <p:cNvSpPr txBox="1"/>
              <p:nvPr/>
            </p:nvSpPr>
            <p:spPr>
              <a:xfrm>
                <a:off x="4576991" y="3482493"/>
                <a:ext cx="819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A051A93-EDF0-F9EB-99F6-FFC4BC3A2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1" y="3482493"/>
                <a:ext cx="819263" cy="276999"/>
              </a:xfrm>
              <a:prstGeom prst="rect">
                <a:avLst/>
              </a:prstGeom>
              <a:blipFill>
                <a:blip r:embed="rId20"/>
                <a:stretch>
                  <a:fillRect l="-8955" t="-2174" r="-149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A7547F4-8520-4829-E07C-514EBA64961B}"/>
                  </a:ext>
                </a:extLst>
              </p:cNvPr>
              <p:cNvSpPr txBox="1"/>
              <p:nvPr/>
            </p:nvSpPr>
            <p:spPr>
              <a:xfrm>
                <a:off x="4576991" y="3931226"/>
                <a:ext cx="82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A7547F4-8520-4829-E07C-514EBA64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1" y="3931226"/>
                <a:ext cx="829907" cy="276999"/>
              </a:xfrm>
              <a:prstGeom prst="rect">
                <a:avLst/>
              </a:prstGeom>
              <a:blipFill>
                <a:blip r:embed="rId21"/>
                <a:stretch>
                  <a:fillRect l="-8824" t="-2222" r="-147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2252A4B-B770-34B4-9827-AC1E50575BF5}"/>
                  </a:ext>
                </a:extLst>
              </p:cNvPr>
              <p:cNvSpPr txBox="1"/>
              <p:nvPr/>
            </p:nvSpPr>
            <p:spPr>
              <a:xfrm>
                <a:off x="4576990" y="4379958"/>
                <a:ext cx="82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2252A4B-B770-34B4-9827-AC1E5057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0" y="4379958"/>
                <a:ext cx="829907" cy="276999"/>
              </a:xfrm>
              <a:prstGeom prst="rect">
                <a:avLst/>
              </a:prstGeom>
              <a:blipFill>
                <a:blip r:embed="rId22"/>
                <a:stretch>
                  <a:fillRect l="-8824" t="-2174" r="-1471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A9CBF22-BB90-2F03-E2A9-5A26B7688612}"/>
                  </a:ext>
                </a:extLst>
              </p:cNvPr>
              <p:cNvSpPr txBox="1"/>
              <p:nvPr/>
            </p:nvSpPr>
            <p:spPr>
              <a:xfrm>
                <a:off x="4576990" y="5717693"/>
                <a:ext cx="855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A9CBF22-BB90-2F03-E2A9-5A26B7688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0" y="5717693"/>
                <a:ext cx="855234" cy="276999"/>
              </a:xfrm>
              <a:prstGeom prst="rect">
                <a:avLst/>
              </a:prstGeom>
              <a:blipFill>
                <a:blip r:embed="rId23"/>
                <a:stretch>
                  <a:fillRect l="-8571" t="-222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FD82E8-6A8D-0144-E330-977D599A8AC9}"/>
              </a:ext>
            </a:extLst>
          </p:cNvPr>
          <p:cNvSpPr txBox="1"/>
          <p:nvPr/>
        </p:nvSpPr>
        <p:spPr>
          <a:xfrm>
            <a:off x="4802918" y="51607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6E0BB11-B9E1-E66E-1882-A16FF8170126}"/>
              </a:ext>
            </a:extLst>
          </p:cNvPr>
          <p:cNvSpPr txBox="1"/>
          <p:nvPr/>
        </p:nvSpPr>
        <p:spPr>
          <a:xfrm>
            <a:off x="5972230" y="325779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</a:t>
            </a:r>
            <a:r>
              <a:rPr kumimoji="1" lang="ja-JP" altLang="en-US" b="1" dirty="0"/>
              <a:t>最初に</a:t>
            </a:r>
            <a:r>
              <a:rPr lang="ja-JP" altLang="en-US" b="1" dirty="0"/>
              <a:t>縦の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各列の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総和を考える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119A18B-8132-7058-923C-393F5AFCC0EF}"/>
                  </a:ext>
                </a:extLst>
              </p:cNvPr>
              <p:cNvSpPr txBox="1"/>
              <p:nvPr/>
            </p:nvSpPr>
            <p:spPr>
              <a:xfrm>
                <a:off x="6081385" y="3546672"/>
                <a:ext cx="5091765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119A18B-8132-7058-923C-393F5AFC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385" y="3546672"/>
                <a:ext cx="5091765" cy="717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D3DC84E-F8BC-721E-FE26-D0CE570F0A7B}"/>
              </a:ext>
            </a:extLst>
          </p:cNvPr>
          <p:cNvSpPr txBox="1"/>
          <p:nvPr/>
        </p:nvSpPr>
        <p:spPr>
          <a:xfrm>
            <a:off x="5972230" y="4472353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 </a:t>
            </a:r>
            <a:r>
              <a:rPr lang="ja-JP" altLang="en-US" b="1" dirty="0"/>
              <a:t>次</a:t>
            </a:r>
            <a:r>
              <a:rPr kumimoji="1" lang="ja-JP" altLang="en-US" b="1" dirty="0"/>
              <a:t>にすべての列の総和を考える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882D20-B510-F36E-1D5E-5AB7FCFBCEA8}"/>
                  </a:ext>
                </a:extLst>
              </p:cNvPr>
              <p:cNvSpPr txBox="1"/>
              <p:nvPr/>
            </p:nvSpPr>
            <p:spPr>
              <a:xfrm>
                <a:off x="6009528" y="4868558"/>
                <a:ext cx="5291666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882D20-B510-F36E-1D5E-5AB7FCFBC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28" y="4868558"/>
                <a:ext cx="5291666" cy="717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9D11085-284E-0C21-59D2-B79C60F45FA7}"/>
                  </a:ext>
                </a:extLst>
              </p:cNvPr>
              <p:cNvSpPr txBox="1"/>
              <p:nvPr/>
            </p:nvSpPr>
            <p:spPr>
              <a:xfrm>
                <a:off x="5842535" y="5792514"/>
                <a:ext cx="5999064" cy="7958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ja-JP" sz="1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ja-JP" sz="1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sz="1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ja-JP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9D11085-284E-0C21-59D2-B79C60F45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535" y="5792514"/>
                <a:ext cx="5999064" cy="79585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40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ワイド画面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shiga masataka</dc:creator>
  <cp:lastModifiedBy>shiga masataka</cp:lastModifiedBy>
  <cp:revision>2</cp:revision>
  <dcterms:created xsi:type="dcterms:W3CDTF">2022-08-08T11:12:04Z</dcterms:created>
  <dcterms:modified xsi:type="dcterms:W3CDTF">2022-08-08T11:13:23Z</dcterms:modified>
</cp:coreProperties>
</file>