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22D5D-47E1-EC4E-9FF8-13FDFE046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992BF0-8C3B-2C40-B7B5-9A48B42D8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6FCCF-7B3B-D242-B37E-F47C1770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15A9-AB3C-B040-96A6-16E17FA4473D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2ACA9E-EB81-1349-BBF7-7CDFC13B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DA0AC8-BF2E-F343-840A-9D36AF80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4F1-39B5-1040-A574-06C26567DF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0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6A3344-27A5-E44D-8822-8512E351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892677-36C3-6947-B42E-E6A46DEBB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339BB8-9356-5440-B45A-4BB20AF6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15A9-AB3C-B040-96A6-16E17FA4473D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BDDD95-EF4E-A145-86A5-07A51A37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17045E-9557-AB48-8AD5-1E55B113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4F1-39B5-1040-A574-06C26567DF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70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47901B-D458-7442-A746-FBEB786FA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58C669-F00B-404D-A5E4-32708B3CF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80FD7-415F-2F44-878D-45705DFC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15A9-AB3C-B040-96A6-16E17FA4473D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F0969-0BCC-5C40-8C2A-96DAAFCD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25E148-5D87-EF4A-8AC3-7988A11E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4F1-39B5-1040-A574-06C26567DF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48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DE765-8C4F-4442-AFAE-780D9C81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A36C22-D9EE-AF4E-A3BB-A9AC69F6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21DF77-6C1B-6547-85DA-77C00FDB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15A9-AB3C-B040-96A6-16E17FA4473D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9B3EDF-145C-CF42-A783-2D549E70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8E4EEA-642D-0341-8635-4DBF4E52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4F1-39B5-1040-A574-06C26567DF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49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1FAFC-85E4-4945-A318-53735A96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9D895F-F91B-0443-AEF1-82CA40FF9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1E46D7-2051-DE4C-A11F-7F8FBCF5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15A9-AB3C-B040-96A6-16E17FA4473D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C0F94-A843-EB44-B447-C7BBE6BB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08C863-5797-5D44-A2D0-746BF9A3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4F1-39B5-1040-A574-06C26567DF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90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CB3D6-7AAE-124B-A891-04911871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8ADB2-136A-E646-A45E-889EE629D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F9CD94-C2DC-FE48-94E9-06F14C82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09A51C-B2B8-684F-930B-5C7F5E08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15A9-AB3C-B040-96A6-16E17FA4473D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3FE2EF-27A4-6F40-B119-27B37F36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1D052-009D-7B48-93A0-BE3F16FE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4F1-39B5-1040-A574-06C26567DF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17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BFF32-A12D-9740-BD21-9FCBEAEA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642D38-FC4C-104B-83F6-0EEF8B94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D89096-56BB-C243-879C-6C4D3701A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1690BE-05EC-FD44-BD43-990EC996D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A91DB3-42CE-2749-B3B4-155DC4BAE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ECC5F1-071B-FC4F-B06C-FEB124D5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15A9-AB3C-B040-96A6-16E17FA4473D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BCE35E-83E8-7B4C-83A8-8CF8A2C7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AC3E91-5EBC-CF4F-A420-8BA956B2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4F1-39B5-1040-A574-06C26567DF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80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3EC25-E020-D74E-8E16-7A9BE5C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83CC25-78A0-E84D-BE43-1409B008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15A9-AB3C-B040-96A6-16E17FA4473D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0BF563-9D59-6145-8521-901599ED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EEE944-8CD1-9948-9E00-E9814E4B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4F1-39B5-1040-A574-06C26567DF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79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C0A028-C7C0-4646-BDD4-83604D1F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15A9-AB3C-B040-96A6-16E17FA4473D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945A61-2859-A949-B6B5-20977A56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953561-91FB-1148-8F6D-E5F9EFE6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4F1-39B5-1040-A574-06C26567DF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9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90C15-BAFB-0A42-A1E0-557BCD5B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2D1A53-B4F3-6440-B8E0-6825D0AF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A56F7C-BD2D-5544-B9C0-FA8E99CBB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AF1E89-BC82-9942-B98E-4CBA84D4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15A9-AB3C-B040-96A6-16E17FA4473D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B1CA76-BFA0-3B45-A75E-F581D02D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2EB1CD-5974-AE4E-9C5C-52DCD6BC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4F1-39B5-1040-A574-06C26567DF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96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F47D9-C213-A640-868D-AA5F9EF0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732DBE-EB7D-EF4D-BBD5-20FF76566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8DBF7A-FE4A-AA4C-99A8-92F863926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94C1AA-04E4-AB48-B904-9E440813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15A9-AB3C-B040-96A6-16E17FA4473D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DBB5EA-C887-5243-BE34-7C46C93D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5B3A23-2BB6-8940-B9F2-992C7299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4F1-39B5-1040-A574-06C26567DF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24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A8655E-2620-3247-BC26-79358E71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D59023-7DF3-A547-9110-45C33CB68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2525CF-BE51-E843-9868-6DF8EF568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415A9-AB3C-B040-96A6-16E17FA4473D}" type="datetimeFigureOut">
              <a:rPr kumimoji="1" lang="ja-JP" altLang="en-US" smtClean="0"/>
              <a:t>2018/12/23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77D2AB-E306-C14B-A722-D71C25304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363320-E244-A743-8FFC-1A0AFE97E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34F1-39B5-1040-A574-06C26567DF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3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29BD1-7E74-534A-A0CF-B12FCA047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成れる会資料テスト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3C30A2-F136-3F47-B221-CEA08EE11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1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成れる会資料テスト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成れる会資料テスト</dc:title>
  <dc:creator>はやかわ まさみ</dc:creator>
  <cp:lastModifiedBy>はやかわ まさみ</cp:lastModifiedBy>
  <cp:revision>1</cp:revision>
  <dcterms:created xsi:type="dcterms:W3CDTF">2018-12-23T00:20:39Z</dcterms:created>
  <dcterms:modified xsi:type="dcterms:W3CDTF">2018-12-23T00:21:40Z</dcterms:modified>
</cp:coreProperties>
</file>