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8" r:id="rId1"/>
  </p:sldMasterIdLst>
  <p:notesMasterIdLst>
    <p:notesMasterId r:id="rId23"/>
  </p:notesMasterIdLst>
  <p:sldIdLst>
    <p:sldId id="257" r:id="rId2"/>
    <p:sldId id="258" r:id="rId3"/>
    <p:sldId id="259" r:id="rId4"/>
    <p:sldId id="261" r:id="rId5"/>
    <p:sldId id="260" r:id="rId6"/>
    <p:sldId id="262" r:id="rId7"/>
    <p:sldId id="267" r:id="rId8"/>
    <p:sldId id="263" r:id="rId9"/>
    <p:sldId id="265" r:id="rId10"/>
    <p:sldId id="264" r:id="rId11"/>
    <p:sldId id="266" r:id="rId12"/>
    <p:sldId id="269" r:id="rId13"/>
    <p:sldId id="270" r:id="rId14"/>
    <p:sldId id="271" r:id="rId15"/>
    <p:sldId id="272" r:id="rId16"/>
    <p:sldId id="268" r:id="rId17"/>
    <p:sldId id="275" r:id="rId18"/>
    <p:sldId id="276" r:id="rId19"/>
    <p:sldId id="277" r:id="rId20"/>
    <p:sldId id="27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3311F0-3794-4A0B-870B-7C1582A93A1B}" v="1377" dt="2020-12-04T13:13:22.411"/>
    <p1510:client id="{105185B2-B018-4F6A-B007-BBB1C4680AFF}" v="1954" dt="2020-12-02T14:27:26.594"/>
    <p1510:client id="{515F1D08-48F9-4C54-8A75-3111ADE55A7B}" v="295" dt="2020-12-04T13:25:30.488"/>
    <p1510:client id="{5580F18F-45E9-4455-A892-4EA10372D5E6}" v="61" dt="2020-11-30T11:45:55.428"/>
    <p1510:client id="{7C715802-0B26-4CFC-A0CB-D3B6825002D4}" v="623" dt="2020-12-03T20:30:01.063"/>
    <p1510:client id="{84CE3E2D-A7A2-4FC2-AD80-0F431A6BAA5E}" v="80" dt="2020-12-04T13:37:08.446"/>
    <p1510:client id="{A927987D-56FF-4AC6-A213-CDD8667F6C46}" v="44" dt="2020-12-04T14:43:44.914"/>
    <p1510:client id="{B046870C-7905-411F-B14D-A4CC857E2DB5}" v="3437" dt="2020-12-04T20:51:16.219"/>
    <p1510:client id="{CCB963F5-C752-488C-978A-4D125324995C}" v="240" dt="2020-12-04T12:24:59.418"/>
    <p1510:client id="{F911B880-DB70-4414-A226-68424E0DC622}" v="1214" dt="2020-12-03T12:59:20.8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nshaj kerni" userId="a04775a64bed77c6" providerId="Windows Live" clId="Web-{515F1D08-48F9-4C54-8A75-3111ADE55A7B}"/>
    <pc:docChg chg="modSld">
      <pc:chgData name="vanshaj kerni" userId="a04775a64bed77c6" providerId="Windows Live" clId="Web-{515F1D08-48F9-4C54-8A75-3111ADE55A7B}" dt="2020-12-04T13:25:30.488" v="285" actId="20577"/>
      <pc:docMkLst>
        <pc:docMk/>
      </pc:docMkLst>
      <pc:sldChg chg="addSp delSp modSp">
        <pc:chgData name="vanshaj kerni" userId="a04775a64bed77c6" providerId="Windows Live" clId="Web-{515F1D08-48F9-4C54-8A75-3111ADE55A7B}" dt="2020-12-04T13:25:30.488" v="284" actId="20577"/>
        <pc:sldMkLst>
          <pc:docMk/>
          <pc:sldMk cId="523947108" sldId="273"/>
        </pc:sldMkLst>
        <pc:spChg chg="mod">
          <ac:chgData name="vanshaj kerni" userId="a04775a64bed77c6" providerId="Windows Live" clId="Web-{515F1D08-48F9-4C54-8A75-3111ADE55A7B}" dt="2020-12-04T13:20:09.720" v="22" actId="20577"/>
          <ac:spMkLst>
            <pc:docMk/>
            <pc:sldMk cId="523947108" sldId="273"/>
            <ac:spMk id="2" creationId="{32123D8D-D395-44C7-9522-DE85DAD408DD}"/>
          </ac:spMkLst>
        </pc:spChg>
        <pc:spChg chg="mod">
          <ac:chgData name="vanshaj kerni" userId="a04775a64bed77c6" providerId="Windows Live" clId="Web-{515F1D08-48F9-4C54-8A75-3111ADE55A7B}" dt="2020-12-04T13:25:30.488" v="284" actId="20577"/>
          <ac:spMkLst>
            <pc:docMk/>
            <pc:sldMk cId="523947108" sldId="273"/>
            <ac:spMk id="3" creationId="{A5D292C4-7607-40F8-9906-A3D903BBCFB0}"/>
          </ac:spMkLst>
        </pc:spChg>
        <pc:picChg chg="add del mod">
          <ac:chgData name="vanshaj kerni" userId="a04775a64bed77c6" providerId="Windows Live" clId="Web-{515F1D08-48F9-4C54-8A75-3111ADE55A7B}" dt="2020-12-04T13:22:26.940" v="245"/>
          <ac:picMkLst>
            <pc:docMk/>
            <pc:sldMk cId="523947108" sldId="273"/>
            <ac:picMk id="4" creationId="{EF608C73-025F-4092-9858-DD15248A5339}"/>
          </ac:picMkLst>
        </pc:picChg>
        <pc:picChg chg="add mod">
          <ac:chgData name="vanshaj kerni" userId="a04775a64bed77c6" providerId="Windows Live" clId="Web-{515F1D08-48F9-4C54-8A75-3111ADE55A7B}" dt="2020-12-04T13:25:25.629" v="283" actId="1076"/>
          <ac:picMkLst>
            <pc:docMk/>
            <pc:sldMk cId="523947108" sldId="273"/>
            <ac:picMk id="8" creationId="{0384D583-0B84-4F59-9212-1B2014C0370F}"/>
          </ac:picMkLst>
        </pc:picChg>
      </pc:sldChg>
    </pc:docChg>
  </pc:docChgLst>
  <pc:docChgLst>
    <pc:chgData name="vanshaj kerni" userId="a04775a64bed77c6" providerId="Windows Live" clId="Web-{5580F18F-45E9-4455-A892-4EA10372D5E6}"/>
    <pc:docChg chg="addSld modSld addMainMaster delMainMaster">
      <pc:chgData name="vanshaj kerni" userId="a04775a64bed77c6" providerId="Windows Live" clId="Web-{5580F18F-45E9-4455-A892-4EA10372D5E6}" dt="2020-11-30T11:45:55.428" v="80"/>
      <pc:docMkLst>
        <pc:docMk/>
      </pc:docMkLst>
      <pc:sldChg chg="addSp delSp modSp mod setBg modClrScheme delAnim setClrOvrMap chgLayout">
        <pc:chgData name="vanshaj kerni" userId="a04775a64bed77c6" providerId="Windows Live" clId="Web-{5580F18F-45E9-4455-A892-4EA10372D5E6}" dt="2020-11-30T11:45:42.062" v="79"/>
        <pc:sldMkLst>
          <pc:docMk/>
          <pc:sldMk cId="109857222" sldId="256"/>
        </pc:sldMkLst>
        <pc:spChg chg="mod">
          <ac:chgData name="vanshaj kerni" userId="a04775a64bed77c6" providerId="Windows Live" clId="Web-{5580F18F-45E9-4455-A892-4EA10372D5E6}" dt="2020-11-30T11:45:42.062" v="79"/>
          <ac:spMkLst>
            <pc:docMk/>
            <pc:sldMk cId="109857222" sldId="256"/>
            <ac:spMk id="2" creationId="{00000000-0000-0000-0000-000000000000}"/>
          </ac:spMkLst>
        </pc:spChg>
        <pc:spChg chg="mod">
          <ac:chgData name="vanshaj kerni" userId="a04775a64bed77c6" providerId="Windows Live" clId="Web-{5580F18F-45E9-4455-A892-4EA10372D5E6}" dt="2020-11-30T11:45:42.062" v="79"/>
          <ac:spMkLst>
            <pc:docMk/>
            <pc:sldMk cId="109857222" sldId="256"/>
            <ac:spMk id="3" creationId="{00000000-0000-0000-0000-000000000000}"/>
          </ac:spMkLst>
        </pc:spChg>
        <pc:spChg chg="add del">
          <ac:chgData name="vanshaj kerni" userId="a04775a64bed77c6" providerId="Windows Live" clId="Web-{5580F18F-45E9-4455-A892-4EA10372D5E6}" dt="2020-11-30T11:42:44.971" v="3"/>
          <ac:spMkLst>
            <pc:docMk/>
            <pc:sldMk cId="109857222" sldId="256"/>
            <ac:spMk id="5" creationId="{7A18C9FB-EC4C-4DAE-8F7D-C6E5AF607958}"/>
          </ac:spMkLst>
        </pc:spChg>
        <pc:spChg chg="add del">
          <ac:chgData name="vanshaj kerni" userId="a04775a64bed77c6" providerId="Windows Live" clId="Web-{5580F18F-45E9-4455-A892-4EA10372D5E6}" dt="2020-11-30T11:44:12.003" v="70"/>
          <ac:spMkLst>
            <pc:docMk/>
            <pc:sldMk cId="109857222" sldId="256"/>
            <ac:spMk id="8" creationId="{608EAA06-5488-416B-B2B2-E55213011012}"/>
          </ac:spMkLst>
        </pc:spChg>
        <pc:spChg chg="add del">
          <ac:chgData name="vanshaj kerni" userId="a04775a64bed77c6" providerId="Windows Live" clId="Web-{5580F18F-45E9-4455-A892-4EA10372D5E6}" dt="2020-11-30T11:42:03.143" v="1"/>
          <ac:spMkLst>
            <pc:docMk/>
            <pc:sldMk cId="109857222" sldId="256"/>
            <ac:spMk id="9" creationId="{87FD26E4-041F-4EF2-B92D-6034C0F85CCF}"/>
          </ac:spMkLst>
        </pc:spChg>
        <pc:spChg chg="add del">
          <ac:chgData name="vanshaj kerni" userId="a04775a64bed77c6" providerId="Windows Live" clId="Web-{5580F18F-45E9-4455-A892-4EA10372D5E6}" dt="2020-11-30T11:43:58.034" v="65"/>
          <ac:spMkLst>
            <pc:docMk/>
            <pc:sldMk cId="109857222" sldId="256"/>
            <ac:spMk id="10" creationId="{489B7BFD-8F45-4093-AD9C-91B15B0503D9}"/>
          </ac:spMkLst>
        </pc:spChg>
        <pc:spChg chg="add del">
          <ac:chgData name="vanshaj kerni" userId="a04775a64bed77c6" providerId="Windows Live" clId="Web-{5580F18F-45E9-4455-A892-4EA10372D5E6}" dt="2020-11-30T11:42:44.971" v="3"/>
          <ac:spMkLst>
            <pc:docMk/>
            <pc:sldMk cId="109857222" sldId="256"/>
            <ac:spMk id="11" creationId="{5E698B96-C345-4CAB-9657-02BD17A19499}"/>
          </ac:spMkLst>
        </pc:spChg>
        <pc:spChg chg="add del">
          <ac:chgData name="vanshaj kerni" userId="a04775a64bed77c6" providerId="Windows Live" clId="Web-{5580F18F-45E9-4455-A892-4EA10372D5E6}" dt="2020-11-30T11:43:58.034" v="65"/>
          <ac:spMkLst>
            <pc:docMk/>
            <pc:sldMk cId="109857222" sldId="256"/>
            <ac:spMk id="12" creationId="{D9DFE8A5-DCEC-4A43-B613-D62AC8C5734F}"/>
          </ac:spMkLst>
        </pc:spChg>
        <pc:spChg chg="add del">
          <ac:chgData name="vanshaj kerni" userId="a04775a64bed77c6" providerId="Windows Live" clId="Web-{5580F18F-45E9-4455-A892-4EA10372D5E6}" dt="2020-11-30T11:42:44.971" v="3"/>
          <ac:spMkLst>
            <pc:docMk/>
            <pc:sldMk cId="109857222" sldId="256"/>
            <ac:spMk id="13" creationId="{A90EB1ED-CF74-44C2-853E-6177E160AB3F}"/>
          </ac:spMkLst>
        </pc:spChg>
        <pc:spChg chg="add del">
          <ac:chgData name="vanshaj kerni" userId="a04775a64bed77c6" providerId="Windows Live" clId="Web-{5580F18F-45E9-4455-A892-4EA10372D5E6}" dt="2020-11-30T11:44:01.299" v="67"/>
          <ac:spMkLst>
            <pc:docMk/>
            <pc:sldMk cId="109857222" sldId="256"/>
            <ac:spMk id="14" creationId="{BFB2D26E-FBAE-45B8-B0F6-80E4ABDEC312}"/>
          </ac:spMkLst>
        </pc:spChg>
        <pc:spChg chg="add del">
          <ac:chgData name="vanshaj kerni" userId="a04775a64bed77c6" providerId="Windows Live" clId="Web-{5580F18F-45E9-4455-A892-4EA10372D5E6}" dt="2020-11-30T11:44:01.299" v="67"/>
          <ac:spMkLst>
            <pc:docMk/>
            <pc:sldMk cId="109857222" sldId="256"/>
            <ac:spMk id="16" creationId="{23442A66-721F-4552-A3AD-3A2215F0C18B}"/>
          </ac:spMkLst>
        </pc:spChg>
        <pc:spChg chg="add del">
          <ac:chgData name="vanshaj kerni" userId="a04775a64bed77c6" providerId="Windows Live" clId="Web-{5580F18F-45E9-4455-A892-4EA10372D5E6}" dt="2020-11-30T11:43:58.034" v="65"/>
          <ac:spMkLst>
            <pc:docMk/>
            <pc:sldMk cId="109857222" sldId="256"/>
            <ac:spMk id="17" creationId="{2B369A2E-99B1-4A2B-9343-957A6C165FD9}"/>
          </ac:spMkLst>
        </pc:spChg>
        <pc:spChg chg="add del">
          <ac:chgData name="vanshaj kerni" userId="a04775a64bed77c6" providerId="Windows Live" clId="Web-{5580F18F-45E9-4455-A892-4EA10372D5E6}" dt="2020-11-30T11:44:01.299" v="67"/>
          <ac:spMkLst>
            <pc:docMk/>
            <pc:sldMk cId="109857222" sldId="256"/>
            <ac:spMk id="18" creationId="{67EA5288-5BEB-4C44-949A-ED209FE21905}"/>
          </ac:spMkLst>
        </pc:spChg>
        <pc:spChg chg="add del">
          <ac:chgData name="vanshaj kerni" userId="a04775a64bed77c6" providerId="Windows Live" clId="Web-{5580F18F-45E9-4455-A892-4EA10372D5E6}" dt="2020-11-30T11:43:58.034" v="65"/>
          <ac:spMkLst>
            <pc:docMk/>
            <pc:sldMk cId="109857222" sldId="256"/>
            <ac:spMk id="19" creationId="{26B7664A-BE61-4A65-B937-A31E08B8B9AD}"/>
          </ac:spMkLst>
        </pc:spChg>
        <pc:spChg chg="add del">
          <ac:chgData name="vanshaj kerni" userId="a04775a64bed77c6" providerId="Windows Live" clId="Web-{5580F18F-45E9-4455-A892-4EA10372D5E6}" dt="2020-11-30T11:44:11.940" v="69"/>
          <ac:spMkLst>
            <pc:docMk/>
            <pc:sldMk cId="109857222" sldId="256"/>
            <ac:spMk id="20" creationId="{489B7BFD-8F45-4093-AD9C-91B15B0503D9}"/>
          </ac:spMkLst>
        </pc:spChg>
        <pc:spChg chg="add del">
          <ac:chgData name="vanshaj kerni" userId="a04775a64bed77c6" providerId="Windows Live" clId="Web-{5580F18F-45E9-4455-A892-4EA10372D5E6}" dt="2020-11-30T11:43:58.034" v="65"/>
          <ac:spMkLst>
            <pc:docMk/>
            <pc:sldMk cId="109857222" sldId="256"/>
            <ac:spMk id="21" creationId="{279CAF82-0ECF-42BE-8F37-F71941E5D410}"/>
          </ac:spMkLst>
        </pc:spChg>
        <pc:spChg chg="add del">
          <ac:chgData name="vanshaj kerni" userId="a04775a64bed77c6" providerId="Windows Live" clId="Web-{5580F18F-45E9-4455-A892-4EA10372D5E6}" dt="2020-11-30T11:44:11.940" v="69"/>
          <ac:spMkLst>
            <pc:docMk/>
            <pc:sldMk cId="109857222" sldId="256"/>
            <ac:spMk id="22" creationId="{D9DFE8A5-DCEC-4A43-B613-D62AC8C5734F}"/>
          </ac:spMkLst>
        </pc:spChg>
        <pc:spChg chg="add del">
          <ac:chgData name="vanshaj kerni" userId="a04775a64bed77c6" providerId="Windows Live" clId="Web-{5580F18F-45E9-4455-A892-4EA10372D5E6}" dt="2020-11-30T11:43:58.034" v="65"/>
          <ac:spMkLst>
            <pc:docMk/>
            <pc:sldMk cId="109857222" sldId="256"/>
            <ac:spMk id="23" creationId="{B3D7D008-0B6D-4161-BEDA-6AF6A03BCB67}"/>
          </ac:spMkLst>
        </pc:spChg>
        <pc:spChg chg="add del">
          <ac:chgData name="vanshaj kerni" userId="a04775a64bed77c6" providerId="Windows Live" clId="Web-{5580F18F-45E9-4455-A892-4EA10372D5E6}" dt="2020-11-30T11:44:11.940" v="69"/>
          <ac:spMkLst>
            <pc:docMk/>
            <pc:sldMk cId="109857222" sldId="256"/>
            <ac:spMk id="24" creationId="{2B369A2E-99B1-4A2B-9343-957A6C165FD9}"/>
          </ac:spMkLst>
        </pc:spChg>
        <pc:spChg chg="add del">
          <ac:chgData name="vanshaj kerni" userId="a04775a64bed77c6" providerId="Windows Live" clId="Web-{5580F18F-45E9-4455-A892-4EA10372D5E6}" dt="2020-11-30T11:45:42.062" v="79"/>
          <ac:spMkLst>
            <pc:docMk/>
            <pc:sldMk cId="109857222" sldId="256"/>
            <ac:spMk id="26" creationId="{0B4FB531-34DA-4777-9BD5-5B885DC38198}"/>
          </ac:spMkLst>
        </pc:spChg>
        <pc:spChg chg="add del">
          <ac:chgData name="vanshaj kerni" userId="a04775a64bed77c6" providerId="Windows Live" clId="Web-{5580F18F-45E9-4455-A892-4EA10372D5E6}" dt="2020-11-30T11:44:11.940" v="69"/>
          <ac:spMkLst>
            <pc:docMk/>
            <pc:sldMk cId="109857222" sldId="256"/>
            <ac:spMk id="28" creationId="{26B7664A-BE61-4A65-B937-A31E08B8B9AD}"/>
          </ac:spMkLst>
        </pc:spChg>
        <pc:spChg chg="add del">
          <ac:chgData name="vanshaj kerni" userId="a04775a64bed77c6" providerId="Windows Live" clId="Web-{5580F18F-45E9-4455-A892-4EA10372D5E6}" dt="2020-11-30T11:45:03.972" v="72"/>
          <ac:spMkLst>
            <pc:docMk/>
            <pc:sldMk cId="109857222" sldId="256"/>
            <ac:spMk id="30" creationId="{489B7BFD-8F45-4093-AD9C-91B15B0503D9}"/>
          </ac:spMkLst>
        </pc:spChg>
        <pc:spChg chg="add del">
          <ac:chgData name="vanshaj kerni" userId="a04775a64bed77c6" providerId="Windows Live" clId="Web-{5580F18F-45E9-4455-A892-4EA10372D5E6}" dt="2020-11-30T11:45:03.972" v="72"/>
          <ac:spMkLst>
            <pc:docMk/>
            <pc:sldMk cId="109857222" sldId="256"/>
            <ac:spMk id="31" creationId="{76C5E6D3-976B-41A7-B008-5BB4ADF444D2}"/>
          </ac:spMkLst>
        </pc:spChg>
        <pc:spChg chg="add del">
          <ac:chgData name="vanshaj kerni" userId="a04775a64bed77c6" providerId="Windows Live" clId="Web-{5580F18F-45E9-4455-A892-4EA10372D5E6}" dt="2020-11-30T11:44:11.940" v="69"/>
          <ac:spMkLst>
            <pc:docMk/>
            <pc:sldMk cId="109857222" sldId="256"/>
            <ac:spMk id="32" creationId="{279CAF82-0ECF-42BE-8F37-F71941E5D410}"/>
          </ac:spMkLst>
        </pc:spChg>
        <pc:spChg chg="add del">
          <ac:chgData name="vanshaj kerni" userId="a04775a64bed77c6" providerId="Windows Live" clId="Web-{5580F18F-45E9-4455-A892-4EA10372D5E6}" dt="2020-11-30T11:45:03.972" v="72"/>
          <ac:spMkLst>
            <pc:docMk/>
            <pc:sldMk cId="109857222" sldId="256"/>
            <ac:spMk id="34" creationId="{498F8FF6-43B4-494A-AF8F-123A4983EDF7}"/>
          </ac:spMkLst>
        </pc:spChg>
        <pc:spChg chg="add del">
          <ac:chgData name="vanshaj kerni" userId="a04775a64bed77c6" providerId="Windows Live" clId="Web-{5580F18F-45E9-4455-A892-4EA10372D5E6}" dt="2020-11-30T11:45:03.972" v="72"/>
          <ac:spMkLst>
            <pc:docMk/>
            <pc:sldMk cId="109857222" sldId="256"/>
            <ac:spMk id="35" creationId="{5AFEC601-A132-47EE-B0C2-B38ACD9FCE6F}"/>
          </ac:spMkLst>
        </pc:spChg>
        <pc:spChg chg="add del">
          <ac:chgData name="vanshaj kerni" userId="a04775a64bed77c6" providerId="Windows Live" clId="Web-{5580F18F-45E9-4455-A892-4EA10372D5E6}" dt="2020-11-30T11:45:15.784" v="74"/>
          <ac:spMkLst>
            <pc:docMk/>
            <pc:sldMk cId="109857222" sldId="256"/>
            <ac:spMk id="37" creationId="{A51D536C-693D-4911-B3E3-277E6CA006B6}"/>
          </ac:spMkLst>
        </pc:spChg>
        <pc:spChg chg="add del">
          <ac:chgData name="vanshaj kerni" userId="a04775a64bed77c6" providerId="Windows Live" clId="Web-{5580F18F-45E9-4455-A892-4EA10372D5E6}" dt="2020-11-30T11:45:15.784" v="74"/>
          <ac:spMkLst>
            <pc:docMk/>
            <pc:sldMk cId="109857222" sldId="256"/>
            <ac:spMk id="38" creationId="{CDACC7FC-0DA0-46D9-BEDF-149E4AB3243B}"/>
          </ac:spMkLst>
        </pc:spChg>
        <pc:spChg chg="add del">
          <ac:chgData name="vanshaj kerni" userId="a04775a64bed77c6" providerId="Windows Live" clId="Web-{5580F18F-45E9-4455-A892-4EA10372D5E6}" dt="2020-11-30T11:44:11.940" v="69"/>
          <ac:spMkLst>
            <pc:docMk/>
            <pc:sldMk cId="109857222" sldId="256"/>
            <ac:spMk id="39" creationId="{B3D7D008-0B6D-4161-BEDA-6AF6A03BCB67}"/>
          </ac:spMkLst>
        </pc:spChg>
        <pc:spChg chg="add del">
          <ac:chgData name="vanshaj kerni" userId="a04775a64bed77c6" providerId="Windows Live" clId="Web-{5580F18F-45E9-4455-A892-4EA10372D5E6}" dt="2020-11-30T11:43:58.034" v="65"/>
          <ac:spMkLst>
            <pc:docMk/>
            <pc:sldMk cId="109857222" sldId="256"/>
            <ac:spMk id="40" creationId="{033BC44A-0661-43B4-9C14-FD5963C226AE}"/>
          </ac:spMkLst>
        </pc:spChg>
        <pc:spChg chg="add del">
          <ac:chgData name="vanshaj kerni" userId="a04775a64bed77c6" providerId="Windows Live" clId="Web-{5580F18F-45E9-4455-A892-4EA10372D5E6}" dt="2020-11-30T11:43:58.034" v="65"/>
          <ac:spMkLst>
            <pc:docMk/>
            <pc:sldMk cId="109857222" sldId="256"/>
            <ac:spMk id="42" creationId="{6AA707BA-98B0-47C5-B34A-63D60A0108EF}"/>
          </ac:spMkLst>
        </pc:spChg>
        <pc:spChg chg="add del">
          <ac:chgData name="vanshaj kerni" userId="a04775a64bed77c6" providerId="Windows Live" clId="Web-{5580F18F-45E9-4455-A892-4EA10372D5E6}" dt="2020-11-30T11:44:11.940" v="69"/>
          <ac:spMkLst>
            <pc:docMk/>
            <pc:sldMk cId="109857222" sldId="256"/>
            <ac:spMk id="45" creationId="{033BC44A-0661-43B4-9C14-FD5963C226AE}"/>
          </ac:spMkLst>
        </pc:spChg>
        <pc:spChg chg="add del">
          <ac:chgData name="vanshaj kerni" userId="a04775a64bed77c6" providerId="Windows Live" clId="Web-{5580F18F-45E9-4455-A892-4EA10372D5E6}" dt="2020-11-30T11:44:11.940" v="69"/>
          <ac:spMkLst>
            <pc:docMk/>
            <pc:sldMk cId="109857222" sldId="256"/>
            <ac:spMk id="46" creationId="{6AA707BA-98B0-47C5-B34A-63D60A0108EF}"/>
          </ac:spMkLst>
        </pc:spChg>
        <pc:spChg chg="add del">
          <ac:chgData name="vanshaj kerni" userId="a04775a64bed77c6" providerId="Windows Live" clId="Web-{5580F18F-45E9-4455-A892-4EA10372D5E6}" dt="2020-11-30T11:45:03.972" v="72"/>
          <ac:spMkLst>
            <pc:docMk/>
            <pc:sldMk cId="109857222" sldId="256"/>
            <ac:spMk id="47" creationId="{279CAF82-0ECF-42BE-8F37-F71941E5D410}"/>
          </ac:spMkLst>
        </pc:spChg>
        <pc:spChg chg="add del">
          <ac:chgData name="vanshaj kerni" userId="a04775a64bed77c6" providerId="Windows Live" clId="Web-{5580F18F-45E9-4455-A892-4EA10372D5E6}" dt="2020-11-30T11:45:15.784" v="74"/>
          <ac:spMkLst>
            <pc:docMk/>
            <pc:sldMk cId="109857222" sldId="256"/>
            <ac:spMk id="49" creationId="{1886631C-CD62-4E60-A5E7-767EEAEB4704}"/>
          </ac:spMkLst>
        </pc:spChg>
        <pc:spChg chg="add del">
          <ac:chgData name="vanshaj kerni" userId="a04775a64bed77c6" providerId="Windows Live" clId="Web-{5580F18F-45E9-4455-A892-4EA10372D5E6}" dt="2020-11-30T11:45:23.845" v="76"/>
          <ac:spMkLst>
            <pc:docMk/>
            <pc:sldMk cId="109857222" sldId="256"/>
            <ac:spMk id="50" creationId="{A1D7EC86-7CB9-431D-8AC3-8AAF0440B162}"/>
          </ac:spMkLst>
        </pc:spChg>
        <pc:spChg chg="add del">
          <ac:chgData name="vanshaj kerni" userId="a04775a64bed77c6" providerId="Windows Live" clId="Web-{5580F18F-45E9-4455-A892-4EA10372D5E6}" dt="2020-11-30T11:45:23.845" v="76"/>
          <ac:spMkLst>
            <pc:docMk/>
            <pc:sldMk cId="109857222" sldId="256"/>
            <ac:spMk id="51" creationId="{D4B9777F-B610-419B-9193-80306388F3E2}"/>
          </ac:spMkLst>
        </pc:spChg>
        <pc:spChg chg="add del">
          <ac:chgData name="vanshaj kerni" userId="a04775a64bed77c6" providerId="Windows Live" clId="Web-{5580F18F-45E9-4455-A892-4EA10372D5E6}" dt="2020-11-30T11:45:23.845" v="76"/>
          <ac:spMkLst>
            <pc:docMk/>
            <pc:sldMk cId="109857222" sldId="256"/>
            <ac:spMk id="52" creationId="{311F016A-A753-449B-9EA6-322199B7119E}"/>
          </ac:spMkLst>
        </pc:spChg>
        <pc:spChg chg="add del">
          <ac:chgData name="vanshaj kerni" userId="a04775a64bed77c6" providerId="Windows Live" clId="Web-{5580F18F-45E9-4455-A892-4EA10372D5E6}" dt="2020-11-30T11:45:23.845" v="76"/>
          <ac:spMkLst>
            <pc:docMk/>
            <pc:sldMk cId="109857222" sldId="256"/>
            <ac:spMk id="53" creationId="{95106A28-883A-4993-BF9E-C403B81A8D66}"/>
          </ac:spMkLst>
        </pc:spChg>
        <pc:spChg chg="add del">
          <ac:chgData name="vanshaj kerni" userId="a04775a64bed77c6" providerId="Windows Live" clId="Web-{5580F18F-45E9-4455-A892-4EA10372D5E6}" dt="2020-11-30T11:45:03.972" v="72"/>
          <ac:spMkLst>
            <pc:docMk/>
            <pc:sldMk cId="109857222" sldId="256"/>
            <ac:spMk id="54" creationId="{2A8D3863-50D5-4235-9082-36776BF4F05F}"/>
          </ac:spMkLst>
        </pc:spChg>
        <pc:spChg chg="add del">
          <ac:chgData name="vanshaj kerni" userId="a04775a64bed77c6" providerId="Windows Live" clId="Web-{5580F18F-45E9-4455-A892-4EA10372D5E6}" dt="2020-11-30T11:45:03.972" v="72"/>
          <ac:spMkLst>
            <pc:docMk/>
            <pc:sldMk cId="109857222" sldId="256"/>
            <ac:spMk id="55" creationId="{033BC44A-0661-43B4-9C14-FD5963C226AE}"/>
          </ac:spMkLst>
        </pc:spChg>
        <pc:spChg chg="add del">
          <ac:chgData name="vanshaj kerni" userId="a04775a64bed77c6" providerId="Windows Live" clId="Web-{5580F18F-45E9-4455-A892-4EA10372D5E6}" dt="2020-11-30T11:45:23.845" v="76"/>
          <ac:spMkLst>
            <pc:docMk/>
            <pc:sldMk cId="109857222" sldId="256"/>
            <ac:spMk id="56" creationId="{F5AE4E4F-9F4C-43ED-8299-9BD63B74E8F0}"/>
          </ac:spMkLst>
        </pc:spChg>
        <pc:spChg chg="add del">
          <ac:chgData name="vanshaj kerni" userId="a04775a64bed77c6" providerId="Windows Live" clId="Web-{5580F18F-45E9-4455-A892-4EA10372D5E6}" dt="2020-11-30T11:45:03.972" v="72"/>
          <ac:spMkLst>
            <pc:docMk/>
            <pc:sldMk cId="109857222" sldId="256"/>
            <ac:spMk id="57" creationId="{E9306212-88FA-45BF-ABA3-1454AC42D900}"/>
          </ac:spMkLst>
        </pc:spChg>
        <pc:spChg chg="add del">
          <ac:chgData name="vanshaj kerni" userId="a04775a64bed77c6" providerId="Windows Live" clId="Web-{5580F18F-45E9-4455-A892-4EA10372D5E6}" dt="2020-11-30T11:45:41.854" v="78"/>
          <ac:spMkLst>
            <pc:docMk/>
            <pc:sldMk cId="109857222" sldId="256"/>
            <ac:spMk id="58" creationId="{5964CBE2-084A-47DF-A704-CF5F6217B569}"/>
          </ac:spMkLst>
        </pc:spChg>
        <pc:spChg chg="add del">
          <ac:chgData name="vanshaj kerni" userId="a04775a64bed77c6" providerId="Windows Live" clId="Web-{5580F18F-45E9-4455-A892-4EA10372D5E6}" dt="2020-11-30T11:45:41.854" v="78"/>
          <ac:spMkLst>
            <pc:docMk/>
            <pc:sldMk cId="109857222" sldId="256"/>
            <ac:spMk id="59" creationId="{86E3368C-B3A5-484E-8070-EC7E903F8637}"/>
          </ac:spMkLst>
        </pc:spChg>
        <pc:spChg chg="add del">
          <ac:chgData name="vanshaj kerni" userId="a04775a64bed77c6" providerId="Windows Live" clId="Web-{5580F18F-45E9-4455-A892-4EA10372D5E6}" dt="2020-11-30T11:45:41.854" v="78"/>
          <ac:spMkLst>
            <pc:docMk/>
            <pc:sldMk cId="109857222" sldId="256"/>
            <ac:spMk id="60" creationId="{72A2B9B4-6095-47C2-8BBC-4792C5C7AE99}"/>
          </ac:spMkLst>
        </pc:spChg>
        <pc:spChg chg="add">
          <ac:chgData name="vanshaj kerni" userId="a04775a64bed77c6" providerId="Windows Live" clId="Web-{5580F18F-45E9-4455-A892-4EA10372D5E6}" dt="2020-11-30T11:45:42.062" v="79"/>
          <ac:spMkLst>
            <pc:docMk/>
            <pc:sldMk cId="109857222" sldId="256"/>
            <ac:spMk id="212" creationId="{489B7BFD-8F45-4093-AD9C-91B15B0503D9}"/>
          </ac:spMkLst>
        </pc:spChg>
        <pc:spChg chg="add">
          <ac:chgData name="vanshaj kerni" userId="a04775a64bed77c6" providerId="Windows Live" clId="Web-{5580F18F-45E9-4455-A892-4EA10372D5E6}" dt="2020-11-30T11:45:42.062" v="79"/>
          <ac:spMkLst>
            <pc:docMk/>
            <pc:sldMk cId="109857222" sldId="256"/>
            <ac:spMk id="213" creationId="{4D4C00DC-4DC6-4CD2-9E31-F17E6CEBC5A6}"/>
          </ac:spMkLst>
        </pc:spChg>
        <pc:spChg chg="add">
          <ac:chgData name="vanshaj kerni" userId="a04775a64bed77c6" providerId="Windows Live" clId="Web-{5580F18F-45E9-4455-A892-4EA10372D5E6}" dt="2020-11-30T11:45:42.062" v="79"/>
          <ac:spMkLst>
            <pc:docMk/>
            <pc:sldMk cId="109857222" sldId="256"/>
            <ac:spMk id="214" creationId="{A499C65A-9B02-4D7F-BD68-CD38D880551F}"/>
          </ac:spMkLst>
        </pc:spChg>
        <pc:grpChg chg="add del">
          <ac:chgData name="vanshaj kerni" userId="a04775a64bed77c6" providerId="Windows Live" clId="Web-{5580F18F-45E9-4455-A892-4EA10372D5E6}" dt="2020-11-30T11:42:44.971" v="3"/>
          <ac:grpSpMkLst>
            <pc:docMk/>
            <pc:sldMk cId="109857222" sldId="256"/>
            <ac:grpSpMk id="15" creationId="{57743230-5CA1-4096-8FEF-2A1530D8DDE5}"/>
          </ac:grpSpMkLst>
        </pc:grpChg>
        <pc:grpChg chg="add del">
          <ac:chgData name="vanshaj kerni" userId="a04775a64bed77c6" providerId="Windows Live" clId="Web-{5580F18F-45E9-4455-A892-4EA10372D5E6}" dt="2020-11-30T11:43:58.034" v="65"/>
          <ac:grpSpMkLst>
            <pc:docMk/>
            <pc:sldMk cId="109857222" sldId="256"/>
            <ac:grpSpMk id="25" creationId="{E0339FE9-6931-4B68-8E22-6539BB60873F}"/>
          </ac:grpSpMkLst>
        </pc:grpChg>
        <pc:grpChg chg="add del">
          <ac:chgData name="vanshaj kerni" userId="a04775a64bed77c6" providerId="Windows Live" clId="Web-{5580F18F-45E9-4455-A892-4EA10372D5E6}" dt="2020-11-30T11:43:58.034" v="65"/>
          <ac:grpSpMkLst>
            <pc:docMk/>
            <pc:sldMk cId="109857222" sldId="256"/>
            <ac:grpSpMk id="29" creationId="{D0218489-E03B-4E4F-9ADA-EC579122A1A1}"/>
          </ac:grpSpMkLst>
        </pc:grpChg>
        <pc:grpChg chg="add del">
          <ac:chgData name="vanshaj kerni" userId="a04775a64bed77c6" providerId="Windows Live" clId="Web-{5580F18F-45E9-4455-A892-4EA10372D5E6}" dt="2020-11-30T11:43:58.034" v="65"/>
          <ac:grpSpMkLst>
            <pc:docMk/>
            <pc:sldMk cId="109857222" sldId="256"/>
            <ac:grpSpMk id="33" creationId="{FB9739EB-7F66-433D-841F-AB3CD18700B7}"/>
          </ac:grpSpMkLst>
        </pc:grpChg>
        <pc:grpChg chg="add del">
          <ac:chgData name="vanshaj kerni" userId="a04775a64bed77c6" providerId="Windows Live" clId="Web-{5580F18F-45E9-4455-A892-4EA10372D5E6}" dt="2020-11-30T11:45:03.972" v="72"/>
          <ac:grpSpMkLst>
            <pc:docMk/>
            <pc:sldMk cId="109857222" sldId="256"/>
            <ac:grpSpMk id="36" creationId="{33574554-84CF-4FF0-B1BF-553245CC652C}"/>
          </ac:grpSpMkLst>
        </pc:grpChg>
        <pc:grpChg chg="add del">
          <ac:chgData name="vanshaj kerni" userId="a04775a64bed77c6" providerId="Windows Live" clId="Web-{5580F18F-45E9-4455-A892-4EA10372D5E6}" dt="2020-11-30T11:44:11.940" v="69"/>
          <ac:grpSpMkLst>
            <pc:docMk/>
            <pc:sldMk cId="109857222" sldId="256"/>
            <ac:grpSpMk id="41" creationId="{E0339FE9-6931-4B68-8E22-6539BB60873F}"/>
          </ac:grpSpMkLst>
        </pc:grpChg>
        <pc:grpChg chg="add del">
          <ac:chgData name="vanshaj kerni" userId="a04775a64bed77c6" providerId="Windows Live" clId="Web-{5580F18F-45E9-4455-A892-4EA10372D5E6}" dt="2020-11-30T11:44:11.940" v="69"/>
          <ac:grpSpMkLst>
            <pc:docMk/>
            <pc:sldMk cId="109857222" sldId="256"/>
            <ac:grpSpMk id="43" creationId="{D0218489-E03B-4E4F-9ADA-EC579122A1A1}"/>
          </ac:grpSpMkLst>
        </pc:grpChg>
        <pc:grpChg chg="add del">
          <ac:chgData name="vanshaj kerni" userId="a04775a64bed77c6" providerId="Windows Live" clId="Web-{5580F18F-45E9-4455-A892-4EA10372D5E6}" dt="2020-11-30T11:44:11.940" v="69"/>
          <ac:grpSpMkLst>
            <pc:docMk/>
            <pc:sldMk cId="109857222" sldId="256"/>
            <ac:grpSpMk id="44" creationId="{FB9739EB-7F66-433D-841F-AB3CD18700B7}"/>
          </ac:grpSpMkLst>
        </pc:grpChg>
        <pc:grpChg chg="add del">
          <ac:chgData name="vanshaj kerni" userId="a04775a64bed77c6" providerId="Windows Live" clId="Web-{5580F18F-45E9-4455-A892-4EA10372D5E6}" dt="2020-11-30T11:45:03.972" v="72"/>
          <ac:grpSpMkLst>
            <pc:docMk/>
            <pc:sldMk cId="109857222" sldId="256"/>
            <ac:grpSpMk id="48" creationId="{FB9739EB-7F66-433D-841F-AB3CD18700B7}"/>
          </ac:grpSpMkLst>
        </pc:grpChg>
        <pc:grpChg chg="add">
          <ac:chgData name="vanshaj kerni" userId="a04775a64bed77c6" providerId="Windows Live" clId="Web-{5580F18F-45E9-4455-A892-4EA10372D5E6}" dt="2020-11-30T11:45:42.062" v="79"/>
          <ac:grpSpMkLst>
            <pc:docMk/>
            <pc:sldMk cId="109857222" sldId="256"/>
            <ac:grpSpMk id="215" creationId="{66FB5A75-BDE2-4F12-A95B-C48788A7685C}"/>
          </ac:grpSpMkLst>
        </pc:grpChg>
        <pc:grpChg chg="add">
          <ac:chgData name="vanshaj kerni" userId="a04775a64bed77c6" providerId="Windows Live" clId="Web-{5580F18F-45E9-4455-A892-4EA10372D5E6}" dt="2020-11-30T11:45:42.062" v="79"/>
          <ac:grpSpMkLst>
            <pc:docMk/>
            <pc:sldMk cId="109857222" sldId="256"/>
            <ac:grpSpMk id="218" creationId="{1F4896D7-5AD0-4505-BCCD-82262CFEE2E1}"/>
          </ac:grpSpMkLst>
        </pc:grpChg>
        <pc:picChg chg="add del">
          <ac:chgData name="vanshaj kerni" userId="a04775a64bed77c6" providerId="Windows Live" clId="Web-{5580F18F-45E9-4455-A892-4EA10372D5E6}" dt="2020-11-30T11:42:03.143" v="1"/>
          <ac:picMkLst>
            <pc:docMk/>
            <pc:sldMk cId="109857222" sldId="256"/>
            <ac:picMk id="4" creationId="{A5E91B0E-3034-4F98-98F1-EE59866C1805}"/>
          </ac:picMkLst>
        </pc:picChg>
        <pc:picChg chg="add del">
          <ac:chgData name="vanshaj kerni" userId="a04775a64bed77c6" providerId="Windows Live" clId="Web-{5580F18F-45E9-4455-A892-4EA10372D5E6}" dt="2020-11-30T11:42:44.971" v="3"/>
          <ac:picMkLst>
            <pc:docMk/>
            <pc:sldMk cId="109857222" sldId="256"/>
            <ac:picMk id="6" creationId="{E9856F7A-562E-422B-810F-7E889EEBF8D4}"/>
          </ac:picMkLst>
        </pc:picChg>
        <pc:picChg chg="add mod ord">
          <ac:chgData name="vanshaj kerni" userId="a04775a64bed77c6" providerId="Windows Live" clId="Web-{5580F18F-45E9-4455-A892-4EA10372D5E6}" dt="2020-11-30T11:45:42.062" v="79"/>
          <ac:picMkLst>
            <pc:docMk/>
            <pc:sldMk cId="109857222" sldId="256"/>
            <ac:picMk id="7" creationId="{6717F8FC-4B9A-489E-A47A-A622B644F6B7}"/>
          </ac:picMkLst>
        </pc:picChg>
        <pc:cxnChg chg="add del">
          <ac:chgData name="vanshaj kerni" userId="a04775a64bed77c6" providerId="Windows Live" clId="Web-{5580F18F-45E9-4455-A892-4EA10372D5E6}" dt="2020-11-30T11:45:42.062" v="79"/>
          <ac:cxnSpMkLst>
            <pc:docMk/>
            <pc:sldMk cId="109857222" sldId="256"/>
            <ac:cxnSpMk id="27" creationId="{D5B557D3-D7B4-404B-84A1-9BD182BE5B06}"/>
          </ac:cxnSpMkLst>
        </pc:cxnChg>
      </pc:sldChg>
      <pc:sldChg chg="new">
        <pc:chgData name="vanshaj kerni" userId="a04775a64bed77c6" providerId="Windows Live" clId="Web-{5580F18F-45E9-4455-A892-4EA10372D5E6}" dt="2020-11-30T11:45:55.428" v="80"/>
        <pc:sldMkLst>
          <pc:docMk/>
          <pc:sldMk cId="557738378" sldId="257"/>
        </pc:sldMkLst>
      </pc:sldChg>
      <pc:sldMasterChg chg="add del addSldLayout delSldLayout">
        <pc:chgData name="vanshaj kerni" userId="a04775a64bed77c6" providerId="Windows Live" clId="Web-{5580F18F-45E9-4455-A892-4EA10372D5E6}" dt="2020-11-30T11:42:45.174" v="4"/>
        <pc:sldMasterMkLst>
          <pc:docMk/>
          <pc:sldMasterMk cId="2460954070" sldId="2147483660"/>
        </pc:sldMasterMkLst>
        <pc:sldLayoutChg chg="add del">
          <pc:chgData name="vanshaj kerni" userId="a04775a64bed77c6" providerId="Windows Live" clId="Web-{5580F18F-45E9-4455-A892-4EA10372D5E6}" dt="2020-11-30T11:42:45.174" v="4"/>
          <pc:sldLayoutMkLst>
            <pc:docMk/>
            <pc:sldMasterMk cId="2460954070" sldId="2147483660"/>
            <pc:sldLayoutMk cId="2385387890" sldId="2147483661"/>
          </pc:sldLayoutMkLst>
        </pc:sldLayoutChg>
        <pc:sldLayoutChg chg="add del">
          <pc:chgData name="vanshaj kerni" userId="a04775a64bed77c6" providerId="Windows Live" clId="Web-{5580F18F-45E9-4455-A892-4EA10372D5E6}" dt="2020-11-30T11:42:45.174" v="4"/>
          <pc:sldLayoutMkLst>
            <pc:docMk/>
            <pc:sldMasterMk cId="2460954070" sldId="2147483660"/>
            <pc:sldLayoutMk cId="949138452" sldId="2147483662"/>
          </pc:sldLayoutMkLst>
        </pc:sldLayoutChg>
        <pc:sldLayoutChg chg="add del">
          <pc:chgData name="vanshaj kerni" userId="a04775a64bed77c6" providerId="Windows Live" clId="Web-{5580F18F-45E9-4455-A892-4EA10372D5E6}" dt="2020-11-30T11:42:45.174" v="4"/>
          <pc:sldLayoutMkLst>
            <pc:docMk/>
            <pc:sldMasterMk cId="2460954070" sldId="2147483660"/>
            <pc:sldLayoutMk cId="2591524520" sldId="2147483663"/>
          </pc:sldLayoutMkLst>
        </pc:sldLayoutChg>
        <pc:sldLayoutChg chg="add del">
          <pc:chgData name="vanshaj kerni" userId="a04775a64bed77c6" providerId="Windows Live" clId="Web-{5580F18F-45E9-4455-A892-4EA10372D5E6}" dt="2020-11-30T11:42:45.174" v="4"/>
          <pc:sldLayoutMkLst>
            <pc:docMk/>
            <pc:sldMasterMk cId="2460954070" sldId="2147483660"/>
            <pc:sldLayoutMk cId="1203092039" sldId="2147483664"/>
          </pc:sldLayoutMkLst>
        </pc:sldLayoutChg>
        <pc:sldLayoutChg chg="add del">
          <pc:chgData name="vanshaj kerni" userId="a04775a64bed77c6" providerId="Windows Live" clId="Web-{5580F18F-45E9-4455-A892-4EA10372D5E6}" dt="2020-11-30T11:42:45.174" v="4"/>
          <pc:sldLayoutMkLst>
            <pc:docMk/>
            <pc:sldMasterMk cId="2460954070" sldId="2147483660"/>
            <pc:sldLayoutMk cId="3733172339" sldId="2147483665"/>
          </pc:sldLayoutMkLst>
        </pc:sldLayoutChg>
        <pc:sldLayoutChg chg="add del">
          <pc:chgData name="vanshaj kerni" userId="a04775a64bed77c6" providerId="Windows Live" clId="Web-{5580F18F-45E9-4455-A892-4EA10372D5E6}" dt="2020-11-30T11:42:45.174" v="4"/>
          <pc:sldLayoutMkLst>
            <pc:docMk/>
            <pc:sldMasterMk cId="2460954070" sldId="2147483660"/>
            <pc:sldLayoutMk cId="3210312558" sldId="2147483666"/>
          </pc:sldLayoutMkLst>
        </pc:sldLayoutChg>
        <pc:sldLayoutChg chg="add del">
          <pc:chgData name="vanshaj kerni" userId="a04775a64bed77c6" providerId="Windows Live" clId="Web-{5580F18F-45E9-4455-A892-4EA10372D5E6}" dt="2020-11-30T11:42:45.174" v="4"/>
          <pc:sldLayoutMkLst>
            <pc:docMk/>
            <pc:sldMasterMk cId="2460954070" sldId="2147483660"/>
            <pc:sldLayoutMk cId="3146388984" sldId="2147483667"/>
          </pc:sldLayoutMkLst>
        </pc:sldLayoutChg>
        <pc:sldLayoutChg chg="add del">
          <pc:chgData name="vanshaj kerni" userId="a04775a64bed77c6" providerId="Windows Live" clId="Web-{5580F18F-45E9-4455-A892-4EA10372D5E6}" dt="2020-11-30T11:42:45.174" v="4"/>
          <pc:sldLayoutMkLst>
            <pc:docMk/>
            <pc:sldMasterMk cId="2460954070" sldId="2147483660"/>
            <pc:sldLayoutMk cId="3171841454" sldId="2147483668"/>
          </pc:sldLayoutMkLst>
        </pc:sldLayoutChg>
        <pc:sldLayoutChg chg="add del">
          <pc:chgData name="vanshaj kerni" userId="a04775a64bed77c6" providerId="Windows Live" clId="Web-{5580F18F-45E9-4455-A892-4EA10372D5E6}" dt="2020-11-30T11:42:45.174" v="4"/>
          <pc:sldLayoutMkLst>
            <pc:docMk/>
            <pc:sldMasterMk cId="2460954070" sldId="2147483660"/>
            <pc:sldLayoutMk cId="1718958274" sldId="2147483669"/>
          </pc:sldLayoutMkLst>
        </pc:sldLayoutChg>
        <pc:sldLayoutChg chg="add del">
          <pc:chgData name="vanshaj kerni" userId="a04775a64bed77c6" providerId="Windows Live" clId="Web-{5580F18F-45E9-4455-A892-4EA10372D5E6}" dt="2020-11-30T11:42:45.174" v="4"/>
          <pc:sldLayoutMkLst>
            <pc:docMk/>
            <pc:sldMasterMk cId="2460954070" sldId="2147483660"/>
            <pc:sldLayoutMk cId="2202905451" sldId="2147483670"/>
          </pc:sldLayoutMkLst>
        </pc:sldLayoutChg>
        <pc:sldLayoutChg chg="add del">
          <pc:chgData name="vanshaj kerni" userId="a04775a64bed77c6" providerId="Windows Live" clId="Web-{5580F18F-45E9-4455-A892-4EA10372D5E6}" dt="2020-11-30T11:42:45.174" v="4"/>
          <pc:sldLayoutMkLst>
            <pc:docMk/>
            <pc:sldMasterMk cId="2460954070" sldId="2147483660"/>
            <pc:sldLayoutMk cId="3479445657" sldId="2147483671"/>
          </pc:sldLayoutMkLst>
        </pc:sldLayoutChg>
      </pc:sldMasterChg>
      <pc:sldMasterChg chg="add del replId addSldLayout delSldLayout">
        <pc:chgData name="vanshaj kerni" userId="a04775a64bed77c6" providerId="Windows Live" clId="Web-{5580F18F-45E9-4455-A892-4EA10372D5E6}" dt="2020-11-30T11:42:03.143" v="1"/>
        <pc:sldMasterMkLst>
          <pc:docMk/>
          <pc:sldMasterMk cId="212659386" sldId="2147483672"/>
        </pc:sldMasterMkLst>
        <pc:sldLayoutChg chg="add del">
          <pc:chgData name="vanshaj kerni" userId="a04775a64bed77c6" providerId="Windows Live" clId="Web-{5580F18F-45E9-4455-A892-4EA10372D5E6}" dt="2020-11-30T11:42:03.143" v="1"/>
          <pc:sldLayoutMkLst>
            <pc:docMk/>
            <pc:sldMasterMk cId="212659386" sldId="2147483672"/>
            <pc:sldLayoutMk cId="2534108374" sldId="2147483673"/>
          </pc:sldLayoutMkLst>
        </pc:sldLayoutChg>
        <pc:sldLayoutChg chg="add del replId">
          <pc:chgData name="vanshaj kerni" userId="a04775a64bed77c6" providerId="Windows Live" clId="Web-{5580F18F-45E9-4455-A892-4EA10372D5E6}" dt="2020-11-30T11:42:03.143" v="1"/>
          <pc:sldLayoutMkLst>
            <pc:docMk/>
            <pc:sldMasterMk cId="212659386" sldId="2147483672"/>
            <pc:sldLayoutMk cId="2348812374" sldId="2147483674"/>
          </pc:sldLayoutMkLst>
        </pc:sldLayoutChg>
        <pc:sldLayoutChg chg="add del replId">
          <pc:chgData name="vanshaj kerni" userId="a04775a64bed77c6" providerId="Windows Live" clId="Web-{5580F18F-45E9-4455-A892-4EA10372D5E6}" dt="2020-11-30T11:42:03.143" v="1"/>
          <pc:sldLayoutMkLst>
            <pc:docMk/>
            <pc:sldMasterMk cId="212659386" sldId="2147483672"/>
            <pc:sldLayoutMk cId="3081936000" sldId="2147483675"/>
          </pc:sldLayoutMkLst>
        </pc:sldLayoutChg>
        <pc:sldLayoutChg chg="add del replId">
          <pc:chgData name="vanshaj kerni" userId="a04775a64bed77c6" providerId="Windows Live" clId="Web-{5580F18F-45E9-4455-A892-4EA10372D5E6}" dt="2020-11-30T11:42:03.143" v="1"/>
          <pc:sldLayoutMkLst>
            <pc:docMk/>
            <pc:sldMasterMk cId="212659386" sldId="2147483672"/>
            <pc:sldLayoutMk cId="940134807" sldId="2147483676"/>
          </pc:sldLayoutMkLst>
        </pc:sldLayoutChg>
        <pc:sldLayoutChg chg="add del replId">
          <pc:chgData name="vanshaj kerni" userId="a04775a64bed77c6" providerId="Windows Live" clId="Web-{5580F18F-45E9-4455-A892-4EA10372D5E6}" dt="2020-11-30T11:42:03.143" v="1"/>
          <pc:sldLayoutMkLst>
            <pc:docMk/>
            <pc:sldMasterMk cId="212659386" sldId="2147483672"/>
            <pc:sldLayoutMk cId="3193927266" sldId="2147483677"/>
          </pc:sldLayoutMkLst>
        </pc:sldLayoutChg>
        <pc:sldLayoutChg chg="add del replId">
          <pc:chgData name="vanshaj kerni" userId="a04775a64bed77c6" providerId="Windows Live" clId="Web-{5580F18F-45E9-4455-A892-4EA10372D5E6}" dt="2020-11-30T11:42:03.143" v="1"/>
          <pc:sldLayoutMkLst>
            <pc:docMk/>
            <pc:sldMasterMk cId="212659386" sldId="2147483672"/>
            <pc:sldLayoutMk cId="2491552899" sldId="2147483678"/>
          </pc:sldLayoutMkLst>
        </pc:sldLayoutChg>
        <pc:sldLayoutChg chg="add del replId">
          <pc:chgData name="vanshaj kerni" userId="a04775a64bed77c6" providerId="Windows Live" clId="Web-{5580F18F-45E9-4455-A892-4EA10372D5E6}" dt="2020-11-30T11:42:03.143" v="1"/>
          <pc:sldLayoutMkLst>
            <pc:docMk/>
            <pc:sldMasterMk cId="212659386" sldId="2147483672"/>
            <pc:sldLayoutMk cId="1863844239" sldId="2147483679"/>
          </pc:sldLayoutMkLst>
        </pc:sldLayoutChg>
        <pc:sldLayoutChg chg="add del replId">
          <pc:chgData name="vanshaj kerni" userId="a04775a64bed77c6" providerId="Windows Live" clId="Web-{5580F18F-45E9-4455-A892-4EA10372D5E6}" dt="2020-11-30T11:42:03.143" v="1"/>
          <pc:sldLayoutMkLst>
            <pc:docMk/>
            <pc:sldMasterMk cId="212659386" sldId="2147483672"/>
            <pc:sldLayoutMk cId="326664163" sldId="2147483680"/>
          </pc:sldLayoutMkLst>
        </pc:sldLayoutChg>
        <pc:sldLayoutChg chg="add del replId">
          <pc:chgData name="vanshaj kerni" userId="a04775a64bed77c6" providerId="Windows Live" clId="Web-{5580F18F-45E9-4455-A892-4EA10372D5E6}" dt="2020-11-30T11:42:03.143" v="1"/>
          <pc:sldLayoutMkLst>
            <pc:docMk/>
            <pc:sldMasterMk cId="212659386" sldId="2147483672"/>
            <pc:sldLayoutMk cId="1482524714" sldId="2147483681"/>
          </pc:sldLayoutMkLst>
        </pc:sldLayoutChg>
        <pc:sldLayoutChg chg="add del replId">
          <pc:chgData name="vanshaj kerni" userId="a04775a64bed77c6" providerId="Windows Live" clId="Web-{5580F18F-45E9-4455-A892-4EA10372D5E6}" dt="2020-11-30T11:42:03.143" v="1"/>
          <pc:sldLayoutMkLst>
            <pc:docMk/>
            <pc:sldMasterMk cId="212659386" sldId="2147483672"/>
            <pc:sldLayoutMk cId="1455669015" sldId="2147483682"/>
          </pc:sldLayoutMkLst>
        </pc:sldLayoutChg>
        <pc:sldLayoutChg chg="add del replId">
          <pc:chgData name="vanshaj kerni" userId="a04775a64bed77c6" providerId="Windows Live" clId="Web-{5580F18F-45E9-4455-A892-4EA10372D5E6}" dt="2020-11-30T11:42:03.143" v="1"/>
          <pc:sldLayoutMkLst>
            <pc:docMk/>
            <pc:sldMasterMk cId="212659386" sldId="2147483672"/>
            <pc:sldLayoutMk cId="308530881" sldId="2147483683"/>
          </pc:sldLayoutMkLst>
        </pc:sldLayoutChg>
      </pc:sldMasterChg>
      <pc:sldMasterChg chg="add del replId addSldLayout delSldLayout">
        <pc:chgData name="vanshaj kerni" userId="a04775a64bed77c6" providerId="Windows Live" clId="Web-{5580F18F-45E9-4455-A892-4EA10372D5E6}" dt="2020-11-30T11:42:44.971" v="3"/>
        <pc:sldMasterMkLst>
          <pc:docMk/>
          <pc:sldMasterMk cId="1981921939" sldId="2147483672"/>
        </pc:sldMasterMkLst>
        <pc:sldLayoutChg chg="add del">
          <pc:chgData name="vanshaj kerni" userId="a04775a64bed77c6" providerId="Windows Live" clId="Web-{5580F18F-45E9-4455-A892-4EA10372D5E6}" dt="2020-11-30T11:42:44.971" v="3"/>
          <pc:sldLayoutMkLst>
            <pc:docMk/>
            <pc:sldMasterMk cId="1981921939" sldId="2147483672"/>
            <pc:sldLayoutMk cId="989469760" sldId="2147483673"/>
          </pc:sldLayoutMkLst>
        </pc:sldLayoutChg>
        <pc:sldLayoutChg chg="add del replId">
          <pc:chgData name="vanshaj kerni" userId="a04775a64bed77c6" providerId="Windows Live" clId="Web-{5580F18F-45E9-4455-A892-4EA10372D5E6}" dt="2020-11-30T11:42:44.971" v="3"/>
          <pc:sldLayoutMkLst>
            <pc:docMk/>
            <pc:sldMasterMk cId="1981921939" sldId="2147483672"/>
            <pc:sldLayoutMk cId="2216474231" sldId="2147483674"/>
          </pc:sldLayoutMkLst>
        </pc:sldLayoutChg>
        <pc:sldLayoutChg chg="add del replId">
          <pc:chgData name="vanshaj kerni" userId="a04775a64bed77c6" providerId="Windows Live" clId="Web-{5580F18F-45E9-4455-A892-4EA10372D5E6}" dt="2020-11-30T11:42:44.971" v="3"/>
          <pc:sldLayoutMkLst>
            <pc:docMk/>
            <pc:sldMasterMk cId="1981921939" sldId="2147483672"/>
            <pc:sldLayoutMk cId="2654307712" sldId="2147483675"/>
          </pc:sldLayoutMkLst>
        </pc:sldLayoutChg>
        <pc:sldLayoutChg chg="add del replId">
          <pc:chgData name="vanshaj kerni" userId="a04775a64bed77c6" providerId="Windows Live" clId="Web-{5580F18F-45E9-4455-A892-4EA10372D5E6}" dt="2020-11-30T11:42:44.971" v="3"/>
          <pc:sldLayoutMkLst>
            <pc:docMk/>
            <pc:sldMasterMk cId="1981921939" sldId="2147483672"/>
            <pc:sldLayoutMk cId="3373718694" sldId="2147483676"/>
          </pc:sldLayoutMkLst>
        </pc:sldLayoutChg>
        <pc:sldLayoutChg chg="add del replId">
          <pc:chgData name="vanshaj kerni" userId="a04775a64bed77c6" providerId="Windows Live" clId="Web-{5580F18F-45E9-4455-A892-4EA10372D5E6}" dt="2020-11-30T11:42:44.971" v="3"/>
          <pc:sldLayoutMkLst>
            <pc:docMk/>
            <pc:sldMasterMk cId="1981921939" sldId="2147483672"/>
            <pc:sldLayoutMk cId="1588524012" sldId="2147483677"/>
          </pc:sldLayoutMkLst>
        </pc:sldLayoutChg>
        <pc:sldLayoutChg chg="add del replId">
          <pc:chgData name="vanshaj kerni" userId="a04775a64bed77c6" providerId="Windows Live" clId="Web-{5580F18F-45E9-4455-A892-4EA10372D5E6}" dt="2020-11-30T11:42:44.971" v="3"/>
          <pc:sldLayoutMkLst>
            <pc:docMk/>
            <pc:sldMasterMk cId="1981921939" sldId="2147483672"/>
            <pc:sldLayoutMk cId="1170957429" sldId="2147483678"/>
          </pc:sldLayoutMkLst>
        </pc:sldLayoutChg>
        <pc:sldLayoutChg chg="add del replId">
          <pc:chgData name="vanshaj kerni" userId="a04775a64bed77c6" providerId="Windows Live" clId="Web-{5580F18F-45E9-4455-A892-4EA10372D5E6}" dt="2020-11-30T11:42:44.971" v="3"/>
          <pc:sldLayoutMkLst>
            <pc:docMk/>
            <pc:sldMasterMk cId="1981921939" sldId="2147483672"/>
            <pc:sldLayoutMk cId="460424902" sldId="2147483679"/>
          </pc:sldLayoutMkLst>
        </pc:sldLayoutChg>
        <pc:sldLayoutChg chg="add del replId">
          <pc:chgData name="vanshaj kerni" userId="a04775a64bed77c6" providerId="Windows Live" clId="Web-{5580F18F-45E9-4455-A892-4EA10372D5E6}" dt="2020-11-30T11:42:44.971" v="3"/>
          <pc:sldLayoutMkLst>
            <pc:docMk/>
            <pc:sldMasterMk cId="1981921939" sldId="2147483672"/>
            <pc:sldLayoutMk cId="1176260987" sldId="2147483680"/>
          </pc:sldLayoutMkLst>
        </pc:sldLayoutChg>
        <pc:sldLayoutChg chg="add del replId">
          <pc:chgData name="vanshaj kerni" userId="a04775a64bed77c6" providerId="Windows Live" clId="Web-{5580F18F-45E9-4455-A892-4EA10372D5E6}" dt="2020-11-30T11:42:44.971" v="3"/>
          <pc:sldLayoutMkLst>
            <pc:docMk/>
            <pc:sldMasterMk cId="1981921939" sldId="2147483672"/>
            <pc:sldLayoutMk cId="200806323" sldId="2147483681"/>
          </pc:sldLayoutMkLst>
        </pc:sldLayoutChg>
        <pc:sldLayoutChg chg="add del replId">
          <pc:chgData name="vanshaj kerni" userId="a04775a64bed77c6" providerId="Windows Live" clId="Web-{5580F18F-45E9-4455-A892-4EA10372D5E6}" dt="2020-11-30T11:42:44.971" v="3"/>
          <pc:sldLayoutMkLst>
            <pc:docMk/>
            <pc:sldMasterMk cId="1981921939" sldId="2147483672"/>
            <pc:sldLayoutMk cId="1503027958" sldId="2147483682"/>
          </pc:sldLayoutMkLst>
        </pc:sldLayoutChg>
        <pc:sldLayoutChg chg="add del replId">
          <pc:chgData name="vanshaj kerni" userId="a04775a64bed77c6" providerId="Windows Live" clId="Web-{5580F18F-45E9-4455-A892-4EA10372D5E6}" dt="2020-11-30T11:42:44.971" v="3"/>
          <pc:sldLayoutMkLst>
            <pc:docMk/>
            <pc:sldMasterMk cId="1981921939" sldId="2147483672"/>
            <pc:sldLayoutMk cId="887947362" sldId="2147483683"/>
          </pc:sldLayoutMkLst>
        </pc:sldLayoutChg>
      </pc:sldMasterChg>
      <pc:sldMasterChg chg="add del addSldLayout delSldLayout">
        <pc:chgData name="vanshaj kerni" userId="a04775a64bed77c6" providerId="Windows Live" clId="Web-{5580F18F-45E9-4455-A892-4EA10372D5E6}" dt="2020-11-30T11:44:12.003" v="70"/>
        <pc:sldMasterMkLst>
          <pc:docMk/>
          <pc:sldMasterMk cId="3969361001" sldId="2147483717"/>
        </pc:sldMasterMkLst>
        <pc:sldLayoutChg chg="add del">
          <pc:chgData name="vanshaj kerni" userId="a04775a64bed77c6" providerId="Windows Live" clId="Web-{5580F18F-45E9-4455-A892-4EA10372D5E6}" dt="2020-11-30T11:44:12.003" v="70"/>
          <pc:sldLayoutMkLst>
            <pc:docMk/>
            <pc:sldMasterMk cId="3969361001" sldId="2147483717"/>
            <pc:sldLayoutMk cId="3221773087" sldId="2147483700"/>
          </pc:sldLayoutMkLst>
        </pc:sldLayoutChg>
        <pc:sldLayoutChg chg="add del">
          <pc:chgData name="vanshaj kerni" userId="a04775a64bed77c6" providerId="Windows Live" clId="Web-{5580F18F-45E9-4455-A892-4EA10372D5E6}" dt="2020-11-30T11:44:12.003" v="70"/>
          <pc:sldLayoutMkLst>
            <pc:docMk/>
            <pc:sldMasterMk cId="3969361001" sldId="2147483717"/>
            <pc:sldLayoutMk cId="3437846116" sldId="2147483701"/>
          </pc:sldLayoutMkLst>
        </pc:sldLayoutChg>
        <pc:sldLayoutChg chg="add del">
          <pc:chgData name="vanshaj kerni" userId="a04775a64bed77c6" providerId="Windows Live" clId="Web-{5580F18F-45E9-4455-A892-4EA10372D5E6}" dt="2020-11-30T11:44:12.003" v="70"/>
          <pc:sldLayoutMkLst>
            <pc:docMk/>
            <pc:sldMasterMk cId="3969361001" sldId="2147483717"/>
            <pc:sldLayoutMk cId="2415116918" sldId="2147483702"/>
          </pc:sldLayoutMkLst>
        </pc:sldLayoutChg>
        <pc:sldLayoutChg chg="add del">
          <pc:chgData name="vanshaj kerni" userId="a04775a64bed77c6" providerId="Windows Live" clId="Web-{5580F18F-45E9-4455-A892-4EA10372D5E6}" dt="2020-11-30T11:44:12.003" v="70"/>
          <pc:sldLayoutMkLst>
            <pc:docMk/>
            <pc:sldMasterMk cId="3969361001" sldId="2147483717"/>
            <pc:sldLayoutMk cId="3642537311" sldId="2147483703"/>
          </pc:sldLayoutMkLst>
        </pc:sldLayoutChg>
        <pc:sldLayoutChg chg="add del">
          <pc:chgData name="vanshaj kerni" userId="a04775a64bed77c6" providerId="Windows Live" clId="Web-{5580F18F-45E9-4455-A892-4EA10372D5E6}" dt="2020-11-30T11:44:12.003" v="70"/>
          <pc:sldLayoutMkLst>
            <pc:docMk/>
            <pc:sldMasterMk cId="3969361001" sldId="2147483717"/>
            <pc:sldLayoutMk cId="3665454804" sldId="2147483704"/>
          </pc:sldLayoutMkLst>
        </pc:sldLayoutChg>
        <pc:sldLayoutChg chg="add del">
          <pc:chgData name="vanshaj kerni" userId="a04775a64bed77c6" providerId="Windows Live" clId="Web-{5580F18F-45E9-4455-A892-4EA10372D5E6}" dt="2020-11-30T11:44:12.003" v="70"/>
          <pc:sldLayoutMkLst>
            <pc:docMk/>
            <pc:sldMasterMk cId="3969361001" sldId="2147483717"/>
            <pc:sldLayoutMk cId="891376812" sldId="2147483705"/>
          </pc:sldLayoutMkLst>
        </pc:sldLayoutChg>
        <pc:sldLayoutChg chg="add del">
          <pc:chgData name="vanshaj kerni" userId="a04775a64bed77c6" providerId="Windows Live" clId="Web-{5580F18F-45E9-4455-A892-4EA10372D5E6}" dt="2020-11-30T11:44:12.003" v="70"/>
          <pc:sldLayoutMkLst>
            <pc:docMk/>
            <pc:sldMasterMk cId="3969361001" sldId="2147483717"/>
            <pc:sldLayoutMk cId="1462063276" sldId="2147483706"/>
          </pc:sldLayoutMkLst>
        </pc:sldLayoutChg>
        <pc:sldLayoutChg chg="add del">
          <pc:chgData name="vanshaj kerni" userId="a04775a64bed77c6" providerId="Windows Live" clId="Web-{5580F18F-45E9-4455-A892-4EA10372D5E6}" dt="2020-11-30T11:44:12.003" v="70"/>
          <pc:sldLayoutMkLst>
            <pc:docMk/>
            <pc:sldMasterMk cId="3969361001" sldId="2147483717"/>
            <pc:sldLayoutMk cId="4039132511" sldId="2147483707"/>
          </pc:sldLayoutMkLst>
        </pc:sldLayoutChg>
        <pc:sldLayoutChg chg="add del">
          <pc:chgData name="vanshaj kerni" userId="a04775a64bed77c6" providerId="Windows Live" clId="Web-{5580F18F-45E9-4455-A892-4EA10372D5E6}" dt="2020-11-30T11:44:12.003" v="70"/>
          <pc:sldLayoutMkLst>
            <pc:docMk/>
            <pc:sldMasterMk cId="3969361001" sldId="2147483717"/>
            <pc:sldLayoutMk cId="482528920" sldId="2147483708"/>
          </pc:sldLayoutMkLst>
        </pc:sldLayoutChg>
        <pc:sldLayoutChg chg="add del">
          <pc:chgData name="vanshaj kerni" userId="a04775a64bed77c6" providerId="Windows Live" clId="Web-{5580F18F-45E9-4455-A892-4EA10372D5E6}" dt="2020-11-30T11:44:12.003" v="70"/>
          <pc:sldLayoutMkLst>
            <pc:docMk/>
            <pc:sldMasterMk cId="3969361001" sldId="2147483717"/>
            <pc:sldLayoutMk cId="3740843905" sldId="2147483709"/>
          </pc:sldLayoutMkLst>
        </pc:sldLayoutChg>
        <pc:sldLayoutChg chg="add del">
          <pc:chgData name="vanshaj kerni" userId="a04775a64bed77c6" providerId="Windows Live" clId="Web-{5580F18F-45E9-4455-A892-4EA10372D5E6}" dt="2020-11-30T11:44:12.003" v="70"/>
          <pc:sldLayoutMkLst>
            <pc:docMk/>
            <pc:sldMasterMk cId="3969361001" sldId="2147483717"/>
            <pc:sldLayoutMk cId="1746880124" sldId="2147483710"/>
          </pc:sldLayoutMkLst>
        </pc:sldLayoutChg>
        <pc:sldLayoutChg chg="add del">
          <pc:chgData name="vanshaj kerni" userId="a04775a64bed77c6" providerId="Windows Live" clId="Web-{5580F18F-45E9-4455-A892-4EA10372D5E6}" dt="2020-11-30T11:44:12.003" v="70"/>
          <pc:sldLayoutMkLst>
            <pc:docMk/>
            <pc:sldMasterMk cId="3969361001" sldId="2147483717"/>
            <pc:sldLayoutMk cId="761931621" sldId="2147483711"/>
          </pc:sldLayoutMkLst>
        </pc:sldLayoutChg>
        <pc:sldLayoutChg chg="add del">
          <pc:chgData name="vanshaj kerni" userId="a04775a64bed77c6" providerId="Windows Live" clId="Web-{5580F18F-45E9-4455-A892-4EA10372D5E6}" dt="2020-11-30T11:44:12.003" v="70"/>
          <pc:sldLayoutMkLst>
            <pc:docMk/>
            <pc:sldMasterMk cId="3969361001" sldId="2147483717"/>
            <pc:sldLayoutMk cId="1588051297" sldId="2147483712"/>
          </pc:sldLayoutMkLst>
        </pc:sldLayoutChg>
        <pc:sldLayoutChg chg="add del">
          <pc:chgData name="vanshaj kerni" userId="a04775a64bed77c6" providerId="Windows Live" clId="Web-{5580F18F-45E9-4455-A892-4EA10372D5E6}" dt="2020-11-30T11:44:12.003" v="70"/>
          <pc:sldLayoutMkLst>
            <pc:docMk/>
            <pc:sldMasterMk cId="3969361001" sldId="2147483717"/>
            <pc:sldLayoutMk cId="1600704885" sldId="2147483713"/>
          </pc:sldLayoutMkLst>
        </pc:sldLayoutChg>
        <pc:sldLayoutChg chg="add del">
          <pc:chgData name="vanshaj kerni" userId="a04775a64bed77c6" providerId="Windows Live" clId="Web-{5580F18F-45E9-4455-A892-4EA10372D5E6}" dt="2020-11-30T11:44:12.003" v="70"/>
          <pc:sldLayoutMkLst>
            <pc:docMk/>
            <pc:sldMasterMk cId="3969361001" sldId="2147483717"/>
            <pc:sldLayoutMk cId="76049905" sldId="2147483714"/>
          </pc:sldLayoutMkLst>
        </pc:sldLayoutChg>
        <pc:sldLayoutChg chg="add del">
          <pc:chgData name="vanshaj kerni" userId="a04775a64bed77c6" providerId="Windows Live" clId="Web-{5580F18F-45E9-4455-A892-4EA10372D5E6}" dt="2020-11-30T11:44:12.003" v="70"/>
          <pc:sldLayoutMkLst>
            <pc:docMk/>
            <pc:sldMasterMk cId="3969361001" sldId="2147483717"/>
            <pc:sldLayoutMk cId="1475242146" sldId="2147483715"/>
          </pc:sldLayoutMkLst>
        </pc:sldLayoutChg>
        <pc:sldLayoutChg chg="add del">
          <pc:chgData name="vanshaj kerni" userId="a04775a64bed77c6" providerId="Windows Live" clId="Web-{5580F18F-45E9-4455-A892-4EA10372D5E6}" dt="2020-11-30T11:44:12.003" v="70"/>
          <pc:sldLayoutMkLst>
            <pc:docMk/>
            <pc:sldMasterMk cId="3969361001" sldId="2147483717"/>
            <pc:sldLayoutMk cId="769632562" sldId="2147483716"/>
          </pc:sldLayoutMkLst>
        </pc:sldLayoutChg>
      </pc:sldMasterChg>
      <pc:sldMasterChg chg="add del addSldLayout delSldLayout">
        <pc:chgData name="vanshaj kerni" userId="a04775a64bed77c6" providerId="Windows Live" clId="Web-{5580F18F-45E9-4455-A892-4EA10372D5E6}" dt="2020-11-30T11:44:01.299" v="67"/>
        <pc:sldMasterMkLst>
          <pc:docMk/>
          <pc:sldMasterMk cId="1654936540" sldId="2147483780"/>
        </pc:sldMasterMkLst>
        <pc:sldLayoutChg chg="add del">
          <pc:chgData name="vanshaj kerni" userId="a04775a64bed77c6" providerId="Windows Live" clId="Web-{5580F18F-45E9-4455-A892-4EA10372D5E6}" dt="2020-11-30T11:44:01.299" v="67"/>
          <pc:sldLayoutMkLst>
            <pc:docMk/>
            <pc:sldMasterMk cId="1654936540" sldId="2147483780"/>
            <pc:sldLayoutMk cId="3300369237" sldId="2147483769"/>
          </pc:sldLayoutMkLst>
        </pc:sldLayoutChg>
        <pc:sldLayoutChg chg="add del">
          <pc:chgData name="vanshaj kerni" userId="a04775a64bed77c6" providerId="Windows Live" clId="Web-{5580F18F-45E9-4455-A892-4EA10372D5E6}" dt="2020-11-30T11:44:01.299" v="67"/>
          <pc:sldLayoutMkLst>
            <pc:docMk/>
            <pc:sldMasterMk cId="1654936540" sldId="2147483780"/>
            <pc:sldLayoutMk cId="3544082520" sldId="2147483770"/>
          </pc:sldLayoutMkLst>
        </pc:sldLayoutChg>
        <pc:sldLayoutChg chg="add del">
          <pc:chgData name="vanshaj kerni" userId="a04775a64bed77c6" providerId="Windows Live" clId="Web-{5580F18F-45E9-4455-A892-4EA10372D5E6}" dt="2020-11-30T11:44:01.299" v="67"/>
          <pc:sldLayoutMkLst>
            <pc:docMk/>
            <pc:sldMasterMk cId="1654936540" sldId="2147483780"/>
            <pc:sldLayoutMk cId="1192346917" sldId="2147483771"/>
          </pc:sldLayoutMkLst>
        </pc:sldLayoutChg>
        <pc:sldLayoutChg chg="add del">
          <pc:chgData name="vanshaj kerni" userId="a04775a64bed77c6" providerId="Windows Live" clId="Web-{5580F18F-45E9-4455-A892-4EA10372D5E6}" dt="2020-11-30T11:44:01.299" v="67"/>
          <pc:sldLayoutMkLst>
            <pc:docMk/>
            <pc:sldMasterMk cId="1654936540" sldId="2147483780"/>
            <pc:sldLayoutMk cId="1424453364" sldId="2147483772"/>
          </pc:sldLayoutMkLst>
        </pc:sldLayoutChg>
        <pc:sldLayoutChg chg="add del">
          <pc:chgData name="vanshaj kerni" userId="a04775a64bed77c6" providerId="Windows Live" clId="Web-{5580F18F-45E9-4455-A892-4EA10372D5E6}" dt="2020-11-30T11:44:01.299" v="67"/>
          <pc:sldLayoutMkLst>
            <pc:docMk/>
            <pc:sldMasterMk cId="1654936540" sldId="2147483780"/>
            <pc:sldLayoutMk cId="1992191543" sldId="2147483773"/>
          </pc:sldLayoutMkLst>
        </pc:sldLayoutChg>
        <pc:sldLayoutChg chg="add del">
          <pc:chgData name="vanshaj kerni" userId="a04775a64bed77c6" providerId="Windows Live" clId="Web-{5580F18F-45E9-4455-A892-4EA10372D5E6}" dt="2020-11-30T11:44:01.299" v="67"/>
          <pc:sldLayoutMkLst>
            <pc:docMk/>
            <pc:sldMasterMk cId="1654936540" sldId="2147483780"/>
            <pc:sldLayoutMk cId="2528422741" sldId="2147483774"/>
          </pc:sldLayoutMkLst>
        </pc:sldLayoutChg>
        <pc:sldLayoutChg chg="add del">
          <pc:chgData name="vanshaj kerni" userId="a04775a64bed77c6" providerId="Windows Live" clId="Web-{5580F18F-45E9-4455-A892-4EA10372D5E6}" dt="2020-11-30T11:44:01.299" v="67"/>
          <pc:sldLayoutMkLst>
            <pc:docMk/>
            <pc:sldMasterMk cId="1654936540" sldId="2147483780"/>
            <pc:sldLayoutMk cId="3625323276" sldId="2147483775"/>
          </pc:sldLayoutMkLst>
        </pc:sldLayoutChg>
        <pc:sldLayoutChg chg="add del">
          <pc:chgData name="vanshaj kerni" userId="a04775a64bed77c6" providerId="Windows Live" clId="Web-{5580F18F-45E9-4455-A892-4EA10372D5E6}" dt="2020-11-30T11:44:01.299" v="67"/>
          <pc:sldLayoutMkLst>
            <pc:docMk/>
            <pc:sldMasterMk cId="1654936540" sldId="2147483780"/>
            <pc:sldLayoutMk cId="2918063522" sldId="2147483776"/>
          </pc:sldLayoutMkLst>
        </pc:sldLayoutChg>
        <pc:sldLayoutChg chg="add del">
          <pc:chgData name="vanshaj kerni" userId="a04775a64bed77c6" providerId="Windows Live" clId="Web-{5580F18F-45E9-4455-A892-4EA10372D5E6}" dt="2020-11-30T11:44:01.299" v="67"/>
          <pc:sldLayoutMkLst>
            <pc:docMk/>
            <pc:sldMasterMk cId="1654936540" sldId="2147483780"/>
            <pc:sldLayoutMk cId="2048059922" sldId="2147483777"/>
          </pc:sldLayoutMkLst>
        </pc:sldLayoutChg>
        <pc:sldLayoutChg chg="add del">
          <pc:chgData name="vanshaj kerni" userId="a04775a64bed77c6" providerId="Windows Live" clId="Web-{5580F18F-45E9-4455-A892-4EA10372D5E6}" dt="2020-11-30T11:44:01.299" v="67"/>
          <pc:sldLayoutMkLst>
            <pc:docMk/>
            <pc:sldMasterMk cId="1654936540" sldId="2147483780"/>
            <pc:sldLayoutMk cId="3541095319" sldId="2147483778"/>
          </pc:sldLayoutMkLst>
        </pc:sldLayoutChg>
        <pc:sldLayoutChg chg="add del">
          <pc:chgData name="vanshaj kerni" userId="a04775a64bed77c6" providerId="Windows Live" clId="Web-{5580F18F-45E9-4455-A892-4EA10372D5E6}" dt="2020-11-30T11:44:01.299" v="67"/>
          <pc:sldLayoutMkLst>
            <pc:docMk/>
            <pc:sldMasterMk cId="1654936540" sldId="2147483780"/>
            <pc:sldLayoutMk cId="582537309" sldId="2147483779"/>
          </pc:sldLayoutMkLst>
        </pc:sldLayoutChg>
      </pc:sldMasterChg>
      <pc:sldMasterChg chg="add del addSldLayout delSldLayout">
        <pc:chgData name="vanshaj kerni" userId="a04775a64bed77c6" providerId="Windows Live" clId="Web-{5580F18F-45E9-4455-A892-4EA10372D5E6}" dt="2020-11-30T11:44:11.940" v="69"/>
        <pc:sldMasterMkLst>
          <pc:docMk/>
          <pc:sldMasterMk cId="3165549037" sldId="2147483793"/>
        </pc:sldMasterMkLst>
        <pc:sldLayoutChg chg="add del">
          <pc:chgData name="vanshaj kerni" userId="a04775a64bed77c6" providerId="Windows Live" clId="Web-{5580F18F-45E9-4455-A892-4EA10372D5E6}" dt="2020-11-30T11:44:11.940" v="69"/>
          <pc:sldLayoutMkLst>
            <pc:docMk/>
            <pc:sldMasterMk cId="3165549037" sldId="2147483793"/>
            <pc:sldLayoutMk cId="2825740509" sldId="2147483782"/>
          </pc:sldLayoutMkLst>
        </pc:sldLayoutChg>
        <pc:sldLayoutChg chg="add del">
          <pc:chgData name="vanshaj kerni" userId="a04775a64bed77c6" providerId="Windows Live" clId="Web-{5580F18F-45E9-4455-A892-4EA10372D5E6}" dt="2020-11-30T11:44:11.940" v="69"/>
          <pc:sldLayoutMkLst>
            <pc:docMk/>
            <pc:sldMasterMk cId="3165549037" sldId="2147483793"/>
            <pc:sldLayoutMk cId="2037202042" sldId="2147483783"/>
          </pc:sldLayoutMkLst>
        </pc:sldLayoutChg>
        <pc:sldLayoutChg chg="add del">
          <pc:chgData name="vanshaj kerni" userId="a04775a64bed77c6" providerId="Windows Live" clId="Web-{5580F18F-45E9-4455-A892-4EA10372D5E6}" dt="2020-11-30T11:44:11.940" v="69"/>
          <pc:sldLayoutMkLst>
            <pc:docMk/>
            <pc:sldMasterMk cId="3165549037" sldId="2147483793"/>
            <pc:sldLayoutMk cId="2138340821" sldId="2147483784"/>
          </pc:sldLayoutMkLst>
        </pc:sldLayoutChg>
        <pc:sldLayoutChg chg="add del">
          <pc:chgData name="vanshaj kerni" userId="a04775a64bed77c6" providerId="Windows Live" clId="Web-{5580F18F-45E9-4455-A892-4EA10372D5E6}" dt="2020-11-30T11:44:11.940" v="69"/>
          <pc:sldLayoutMkLst>
            <pc:docMk/>
            <pc:sldMasterMk cId="3165549037" sldId="2147483793"/>
            <pc:sldLayoutMk cId="2542348962" sldId="2147483785"/>
          </pc:sldLayoutMkLst>
        </pc:sldLayoutChg>
        <pc:sldLayoutChg chg="add del">
          <pc:chgData name="vanshaj kerni" userId="a04775a64bed77c6" providerId="Windows Live" clId="Web-{5580F18F-45E9-4455-A892-4EA10372D5E6}" dt="2020-11-30T11:44:11.940" v="69"/>
          <pc:sldLayoutMkLst>
            <pc:docMk/>
            <pc:sldMasterMk cId="3165549037" sldId="2147483793"/>
            <pc:sldLayoutMk cId="2007742588" sldId="2147483786"/>
          </pc:sldLayoutMkLst>
        </pc:sldLayoutChg>
        <pc:sldLayoutChg chg="add del">
          <pc:chgData name="vanshaj kerni" userId="a04775a64bed77c6" providerId="Windows Live" clId="Web-{5580F18F-45E9-4455-A892-4EA10372D5E6}" dt="2020-11-30T11:44:11.940" v="69"/>
          <pc:sldLayoutMkLst>
            <pc:docMk/>
            <pc:sldMasterMk cId="3165549037" sldId="2147483793"/>
            <pc:sldLayoutMk cId="568476384" sldId="2147483787"/>
          </pc:sldLayoutMkLst>
        </pc:sldLayoutChg>
        <pc:sldLayoutChg chg="add del">
          <pc:chgData name="vanshaj kerni" userId="a04775a64bed77c6" providerId="Windows Live" clId="Web-{5580F18F-45E9-4455-A892-4EA10372D5E6}" dt="2020-11-30T11:44:11.940" v="69"/>
          <pc:sldLayoutMkLst>
            <pc:docMk/>
            <pc:sldMasterMk cId="3165549037" sldId="2147483793"/>
            <pc:sldLayoutMk cId="4122555514" sldId="2147483788"/>
          </pc:sldLayoutMkLst>
        </pc:sldLayoutChg>
        <pc:sldLayoutChg chg="add del">
          <pc:chgData name="vanshaj kerni" userId="a04775a64bed77c6" providerId="Windows Live" clId="Web-{5580F18F-45E9-4455-A892-4EA10372D5E6}" dt="2020-11-30T11:44:11.940" v="69"/>
          <pc:sldLayoutMkLst>
            <pc:docMk/>
            <pc:sldMasterMk cId="3165549037" sldId="2147483793"/>
            <pc:sldLayoutMk cId="1151921453" sldId="2147483789"/>
          </pc:sldLayoutMkLst>
        </pc:sldLayoutChg>
        <pc:sldLayoutChg chg="add del">
          <pc:chgData name="vanshaj kerni" userId="a04775a64bed77c6" providerId="Windows Live" clId="Web-{5580F18F-45E9-4455-A892-4EA10372D5E6}" dt="2020-11-30T11:44:11.940" v="69"/>
          <pc:sldLayoutMkLst>
            <pc:docMk/>
            <pc:sldMasterMk cId="3165549037" sldId="2147483793"/>
            <pc:sldLayoutMk cId="2977270487" sldId="2147483790"/>
          </pc:sldLayoutMkLst>
        </pc:sldLayoutChg>
        <pc:sldLayoutChg chg="add del">
          <pc:chgData name="vanshaj kerni" userId="a04775a64bed77c6" providerId="Windows Live" clId="Web-{5580F18F-45E9-4455-A892-4EA10372D5E6}" dt="2020-11-30T11:44:11.940" v="69"/>
          <pc:sldLayoutMkLst>
            <pc:docMk/>
            <pc:sldMasterMk cId="3165549037" sldId="2147483793"/>
            <pc:sldLayoutMk cId="747049735" sldId="2147483791"/>
          </pc:sldLayoutMkLst>
        </pc:sldLayoutChg>
        <pc:sldLayoutChg chg="add del">
          <pc:chgData name="vanshaj kerni" userId="a04775a64bed77c6" providerId="Windows Live" clId="Web-{5580F18F-45E9-4455-A892-4EA10372D5E6}" dt="2020-11-30T11:44:11.940" v="69"/>
          <pc:sldLayoutMkLst>
            <pc:docMk/>
            <pc:sldMasterMk cId="3165549037" sldId="2147483793"/>
            <pc:sldLayoutMk cId="3939824139" sldId="2147483792"/>
          </pc:sldLayoutMkLst>
        </pc:sldLayoutChg>
      </pc:sldMasterChg>
      <pc:sldMasterChg chg="add del addSldLayout delSldLayout">
        <pc:chgData name="vanshaj kerni" userId="a04775a64bed77c6" providerId="Windows Live" clId="Web-{5580F18F-45E9-4455-A892-4EA10372D5E6}" dt="2020-11-30T11:45:42.062" v="79"/>
        <pc:sldMasterMkLst>
          <pc:docMk/>
          <pc:sldMasterMk cId="797191498" sldId="2147483806"/>
        </pc:sldMasterMkLst>
        <pc:sldLayoutChg chg="add del">
          <pc:chgData name="vanshaj kerni" userId="a04775a64bed77c6" providerId="Windows Live" clId="Web-{5580F18F-45E9-4455-A892-4EA10372D5E6}" dt="2020-11-30T11:45:42.062" v="79"/>
          <pc:sldLayoutMkLst>
            <pc:docMk/>
            <pc:sldMasterMk cId="797191498" sldId="2147483806"/>
            <pc:sldLayoutMk cId="859703027" sldId="2147483795"/>
          </pc:sldLayoutMkLst>
        </pc:sldLayoutChg>
        <pc:sldLayoutChg chg="add del">
          <pc:chgData name="vanshaj kerni" userId="a04775a64bed77c6" providerId="Windows Live" clId="Web-{5580F18F-45E9-4455-A892-4EA10372D5E6}" dt="2020-11-30T11:45:42.062" v="79"/>
          <pc:sldLayoutMkLst>
            <pc:docMk/>
            <pc:sldMasterMk cId="797191498" sldId="2147483806"/>
            <pc:sldLayoutMk cId="997359115" sldId="2147483796"/>
          </pc:sldLayoutMkLst>
        </pc:sldLayoutChg>
        <pc:sldLayoutChg chg="add del">
          <pc:chgData name="vanshaj kerni" userId="a04775a64bed77c6" providerId="Windows Live" clId="Web-{5580F18F-45E9-4455-A892-4EA10372D5E6}" dt="2020-11-30T11:45:42.062" v="79"/>
          <pc:sldLayoutMkLst>
            <pc:docMk/>
            <pc:sldMasterMk cId="797191498" sldId="2147483806"/>
            <pc:sldLayoutMk cId="2451273515" sldId="2147483797"/>
          </pc:sldLayoutMkLst>
        </pc:sldLayoutChg>
        <pc:sldLayoutChg chg="add del">
          <pc:chgData name="vanshaj kerni" userId="a04775a64bed77c6" providerId="Windows Live" clId="Web-{5580F18F-45E9-4455-A892-4EA10372D5E6}" dt="2020-11-30T11:45:42.062" v="79"/>
          <pc:sldLayoutMkLst>
            <pc:docMk/>
            <pc:sldMasterMk cId="797191498" sldId="2147483806"/>
            <pc:sldLayoutMk cId="2117643606" sldId="2147483798"/>
          </pc:sldLayoutMkLst>
        </pc:sldLayoutChg>
        <pc:sldLayoutChg chg="add del">
          <pc:chgData name="vanshaj kerni" userId="a04775a64bed77c6" providerId="Windows Live" clId="Web-{5580F18F-45E9-4455-A892-4EA10372D5E6}" dt="2020-11-30T11:45:42.062" v="79"/>
          <pc:sldLayoutMkLst>
            <pc:docMk/>
            <pc:sldMasterMk cId="797191498" sldId="2147483806"/>
            <pc:sldLayoutMk cId="3880364981" sldId="2147483799"/>
          </pc:sldLayoutMkLst>
        </pc:sldLayoutChg>
        <pc:sldLayoutChg chg="add del">
          <pc:chgData name="vanshaj kerni" userId="a04775a64bed77c6" providerId="Windows Live" clId="Web-{5580F18F-45E9-4455-A892-4EA10372D5E6}" dt="2020-11-30T11:45:42.062" v="79"/>
          <pc:sldLayoutMkLst>
            <pc:docMk/>
            <pc:sldMasterMk cId="797191498" sldId="2147483806"/>
            <pc:sldLayoutMk cId="294679956" sldId="2147483800"/>
          </pc:sldLayoutMkLst>
        </pc:sldLayoutChg>
        <pc:sldLayoutChg chg="add del">
          <pc:chgData name="vanshaj kerni" userId="a04775a64bed77c6" providerId="Windows Live" clId="Web-{5580F18F-45E9-4455-A892-4EA10372D5E6}" dt="2020-11-30T11:45:42.062" v="79"/>
          <pc:sldLayoutMkLst>
            <pc:docMk/>
            <pc:sldMasterMk cId="797191498" sldId="2147483806"/>
            <pc:sldLayoutMk cId="1532589768" sldId="2147483801"/>
          </pc:sldLayoutMkLst>
        </pc:sldLayoutChg>
        <pc:sldLayoutChg chg="add del">
          <pc:chgData name="vanshaj kerni" userId="a04775a64bed77c6" providerId="Windows Live" clId="Web-{5580F18F-45E9-4455-A892-4EA10372D5E6}" dt="2020-11-30T11:45:42.062" v="79"/>
          <pc:sldLayoutMkLst>
            <pc:docMk/>
            <pc:sldMasterMk cId="797191498" sldId="2147483806"/>
            <pc:sldLayoutMk cId="1643126743" sldId="2147483802"/>
          </pc:sldLayoutMkLst>
        </pc:sldLayoutChg>
        <pc:sldLayoutChg chg="add del">
          <pc:chgData name="vanshaj kerni" userId="a04775a64bed77c6" providerId="Windows Live" clId="Web-{5580F18F-45E9-4455-A892-4EA10372D5E6}" dt="2020-11-30T11:45:42.062" v="79"/>
          <pc:sldLayoutMkLst>
            <pc:docMk/>
            <pc:sldMasterMk cId="797191498" sldId="2147483806"/>
            <pc:sldLayoutMk cId="2641513571" sldId="2147483803"/>
          </pc:sldLayoutMkLst>
        </pc:sldLayoutChg>
        <pc:sldLayoutChg chg="add del">
          <pc:chgData name="vanshaj kerni" userId="a04775a64bed77c6" providerId="Windows Live" clId="Web-{5580F18F-45E9-4455-A892-4EA10372D5E6}" dt="2020-11-30T11:45:42.062" v="79"/>
          <pc:sldLayoutMkLst>
            <pc:docMk/>
            <pc:sldMasterMk cId="797191498" sldId="2147483806"/>
            <pc:sldLayoutMk cId="3960602497" sldId="2147483804"/>
          </pc:sldLayoutMkLst>
        </pc:sldLayoutChg>
        <pc:sldLayoutChg chg="add del">
          <pc:chgData name="vanshaj kerni" userId="a04775a64bed77c6" providerId="Windows Live" clId="Web-{5580F18F-45E9-4455-A892-4EA10372D5E6}" dt="2020-11-30T11:45:42.062" v="79"/>
          <pc:sldLayoutMkLst>
            <pc:docMk/>
            <pc:sldMasterMk cId="797191498" sldId="2147483806"/>
            <pc:sldLayoutMk cId="3205434748" sldId="2147483805"/>
          </pc:sldLayoutMkLst>
        </pc:sldLayoutChg>
      </pc:sldMasterChg>
      <pc:sldMasterChg chg="add del addSldLayout delSldLayout">
        <pc:chgData name="vanshaj kerni" userId="a04775a64bed77c6" providerId="Windows Live" clId="Web-{5580F18F-45E9-4455-A892-4EA10372D5E6}" dt="2020-11-30T11:45:15.784" v="74"/>
        <pc:sldMasterMkLst>
          <pc:docMk/>
          <pc:sldMasterMk cId="2471329753" sldId="2147483807"/>
        </pc:sldMasterMkLst>
        <pc:sldLayoutChg chg="add del">
          <pc:chgData name="vanshaj kerni" userId="a04775a64bed77c6" providerId="Windows Live" clId="Web-{5580F18F-45E9-4455-A892-4EA10372D5E6}" dt="2020-11-30T11:45:15.784" v="74"/>
          <pc:sldLayoutMkLst>
            <pc:docMk/>
            <pc:sldMasterMk cId="2471329753" sldId="2147483807"/>
            <pc:sldLayoutMk cId="954909864" sldId="2147483808"/>
          </pc:sldLayoutMkLst>
        </pc:sldLayoutChg>
        <pc:sldLayoutChg chg="add del">
          <pc:chgData name="vanshaj kerni" userId="a04775a64bed77c6" providerId="Windows Live" clId="Web-{5580F18F-45E9-4455-A892-4EA10372D5E6}" dt="2020-11-30T11:45:15.784" v="74"/>
          <pc:sldLayoutMkLst>
            <pc:docMk/>
            <pc:sldMasterMk cId="2471329753" sldId="2147483807"/>
            <pc:sldLayoutMk cId="2140924690" sldId="2147483809"/>
          </pc:sldLayoutMkLst>
        </pc:sldLayoutChg>
        <pc:sldLayoutChg chg="add del">
          <pc:chgData name="vanshaj kerni" userId="a04775a64bed77c6" providerId="Windows Live" clId="Web-{5580F18F-45E9-4455-A892-4EA10372D5E6}" dt="2020-11-30T11:45:15.784" v="74"/>
          <pc:sldLayoutMkLst>
            <pc:docMk/>
            <pc:sldMasterMk cId="2471329753" sldId="2147483807"/>
            <pc:sldLayoutMk cId="1590372951" sldId="2147483810"/>
          </pc:sldLayoutMkLst>
        </pc:sldLayoutChg>
        <pc:sldLayoutChg chg="add del">
          <pc:chgData name="vanshaj kerni" userId="a04775a64bed77c6" providerId="Windows Live" clId="Web-{5580F18F-45E9-4455-A892-4EA10372D5E6}" dt="2020-11-30T11:45:15.784" v="74"/>
          <pc:sldLayoutMkLst>
            <pc:docMk/>
            <pc:sldMasterMk cId="2471329753" sldId="2147483807"/>
            <pc:sldLayoutMk cId="804823524" sldId="2147483811"/>
          </pc:sldLayoutMkLst>
        </pc:sldLayoutChg>
        <pc:sldLayoutChg chg="add del">
          <pc:chgData name="vanshaj kerni" userId="a04775a64bed77c6" providerId="Windows Live" clId="Web-{5580F18F-45E9-4455-A892-4EA10372D5E6}" dt="2020-11-30T11:45:15.784" v="74"/>
          <pc:sldLayoutMkLst>
            <pc:docMk/>
            <pc:sldMasterMk cId="2471329753" sldId="2147483807"/>
            <pc:sldLayoutMk cId="3469294587" sldId="2147483812"/>
          </pc:sldLayoutMkLst>
        </pc:sldLayoutChg>
        <pc:sldLayoutChg chg="add del">
          <pc:chgData name="vanshaj kerni" userId="a04775a64bed77c6" providerId="Windows Live" clId="Web-{5580F18F-45E9-4455-A892-4EA10372D5E6}" dt="2020-11-30T11:45:15.784" v="74"/>
          <pc:sldLayoutMkLst>
            <pc:docMk/>
            <pc:sldMasterMk cId="2471329753" sldId="2147483807"/>
            <pc:sldLayoutMk cId="3165683854" sldId="2147483813"/>
          </pc:sldLayoutMkLst>
        </pc:sldLayoutChg>
        <pc:sldLayoutChg chg="add del">
          <pc:chgData name="vanshaj kerni" userId="a04775a64bed77c6" providerId="Windows Live" clId="Web-{5580F18F-45E9-4455-A892-4EA10372D5E6}" dt="2020-11-30T11:45:15.784" v="74"/>
          <pc:sldLayoutMkLst>
            <pc:docMk/>
            <pc:sldMasterMk cId="2471329753" sldId="2147483807"/>
            <pc:sldLayoutMk cId="3481753267" sldId="2147483814"/>
          </pc:sldLayoutMkLst>
        </pc:sldLayoutChg>
        <pc:sldLayoutChg chg="add del">
          <pc:chgData name="vanshaj kerni" userId="a04775a64bed77c6" providerId="Windows Live" clId="Web-{5580F18F-45E9-4455-A892-4EA10372D5E6}" dt="2020-11-30T11:45:15.784" v="74"/>
          <pc:sldLayoutMkLst>
            <pc:docMk/>
            <pc:sldMasterMk cId="2471329753" sldId="2147483807"/>
            <pc:sldLayoutMk cId="16286430" sldId="2147483815"/>
          </pc:sldLayoutMkLst>
        </pc:sldLayoutChg>
        <pc:sldLayoutChg chg="add del">
          <pc:chgData name="vanshaj kerni" userId="a04775a64bed77c6" providerId="Windows Live" clId="Web-{5580F18F-45E9-4455-A892-4EA10372D5E6}" dt="2020-11-30T11:45:15.784" v="74"/>
          <pc:sldLayoutMkLst>
            <pc:docMk/>
            <pc:sldMasterMk cId="2471329753" sldId="2147483807"/>
            <pc:sldLayoutMk cId="1599079281" sldId="2147483816"/>
          </pc:sldLayoutMkLst>
        </pc:sldLayoutChg>
        <pc:sldLayoutChg chg="add del">
          <pc:chgData name="vanshaj kerni" userId="a04775a64bed77c6" providerId="Windows Live" clId="Web-{5580F18F-45E9-4455-A892-4EA10372D5E6}" dt="2020-11-30T11:45:15.784" v="74"/>
          <pc:sldLayoutMkLst>
            <pc:docMk/>
            <pc:sldMasterMk cId="2471329753" sldId="2147483807"/>
            <pc:sldLayoutMk cId="2145909033" sldId="2147483817"/>
          </pc:sldLayoutMkLst>
        </pc:sldLayoutChg>
        <pc:sldLayoutChg chg="add del">
          <pc:chgData name="vanshaj kerni" userId="a04775a64bed77c6" providerId="Windows Live" clId="Web-{5580F18F-45E9-4455-A892-4EA10372D5E6}" dt="2020-11-30T11:45:15.784" v="74"/>
          <pc:sldLayoutMkLst>
            <pc:docMk/>
            <pc:sldMasterMk cId="2471329753" sldId="2147483807"/>
            <pc:sldLayoutMk cId="748026667" sldId="2147483818"/>
          </pc:sldLayoutMkLst>
        </pc:sldLayoutChg>
      </pc:sldMasterChg>
      <pc:sldMasterChg chg="add del addSldLayout delSldLayout">
        <pc:chgData name="vanshaj kerni" userId="a04775a64bed77c6" providerId="Windows Live" clId="Web-{5580F18F-45E9-4455-A892-4EA10372D5E6}" dt="2020-11-30T11:45:41.854" v="78"/>
        <pc:sldMasterMkLst>
          <pc:docMk/>
          <pc:sldMasterMk cId="2699912545" sldId="2147483843"/>
        </pc:sldMasterMkLst>
        <pc:sldLayoutChg chg="add del">
          <pc:chgData name="vanshaj kerni" userId="a04775a64bed77c6" providerId="Windows Live" clId="Web-{5580F18F-45E9-4455-A892-4EA10372D5E6}" dt="2020-11-30T11:45:41.854" v="78"/>
          <pc:sldLayoutMkLst>
            <pc:docMk/>
            <pc:sldMasterMk cId="2699912545" sldId="2147483843"/>
            <pc:sldLayoutMk cId="3332294180" sldId="2147483832"/>
          </pc:sldLayoutMkLst>
        </pc:sldLayoutChg>
        <pc:sldLayoutChg chg="add del">
          <pc:chgData name="vanshaj kerni" userId="a04775a64bed77c6" providerId="Windows Live" clId="Web-{5580F18F-45E9-4455-A892-4EA10372D5E6}" dt="2020-11-30T11:45:41.854" v="78"/>
          <pc:sldLayoutMkLst>
            <pc:docMk/>
            <pc:sldMasterMk cId="2699912545" sldId="2147483843"/>
            <pc:sldLayoutMk cId="1007377292" sldId="2147483833"/>
          </pc:sldLayoutMkLst>
        </pc:sldLayoutChg>
        <pc:sldLayoutChg chg="add del">
          <pc:chgData name="vanshaj kerni" userId="a04775a64bed77c6" providerId="Windows Live" clId="Web-{5580F18F-45E9-4455-A892-4EA10372D5E6}" dt="2020-11-30T11:45:41.854" v="78"/>
          <pc:sldLayoutMkLst>
            <pc:docMk/>
            <pc:sldMasterMk cId="2699912545" sldId="2147483843"/>
            <pc:sldLayoutMk cId="789063670" sldId="2147483834"/>
          </pc:sldLayoutMkLst>
        </pc:sldLayoutChg>
        <pc:sldLayoutChg chg="add del">
          <pc:chgData name="vanshaj kerni" userId="a04775a64bed77c6" providerId="Windows Live" clId="Web-{5580F18F-45E9-4455-A892-4EA10372D5E6}" dt="2020-11-30T11:45:41.854" v="78"/>
          <pc:sldLayoutMkLst>
            <pc:docMk/>
            <pc:sldMasterMk cId="2699912545" sldId="2147483843"/>
            <pc:sldLayoutMk cId="2157589030" sldId="2147483835"/>
          </pc:sldLayoutMkLst>
        </pc:sldLayoutChg>
        <pc:sldLayoutChg chg="add del">
          <pc:chgData name="vanshaj kerni" userId="a04775a64bed77c6" providerId="Windows Live" clId="Web-{5580F18F-45E9-4455-A892-4EA10372D5E6}" dt="2020-11-30T11:45:41.854" v="78"/>
          <pc:sldLayoutMkLst>
            <pc:docMk/>
            <pc:sldMasterMk cId="2699912545" sldId="2147483843"/>
            <pc:sldLayoutMk cId="3152217740" sldId="2147483836"/>
          </pc:sldLayoutMkLst>
        </pc:sldLayoutChg>
        <pc:sldLayoutChg chg="add del">
          <pc:chgData name="vanshaj kerni" userId="a04775a64bed77c6" providerId="Windows Live" clId="Web-{5580F18F-45E9-4455-A892-4EA10372D5E6}" dt="2020-11-30T11:45:41.854" v="78"/>
          <pc:sldLayoutMkLst>
            <pc:docMk/>
            <pc:sldMasterMk cId="2699912545" sldId="2147483843"/>
            <pc:sldLayoutMk cId="217889636" sldId="2147483837"/>
          </pc:sldLayoutMkLst>
        </pc:sldLayoutChg>
        <pc:sldLayoutChg chg="add del">
          <pc:chgData name="vanshaj kerni" userId="a04775a64bed77c6" providerId="Windows Live" clId="Web-{5580F18F-45E9-4455-A892-4EA10372D5E6}" dt="2020-11-30T11:45:41.854" v="78"/>
          <pc:sldLayoutMkLst>
            <pc:docMk/>
            <pc:sldMasterMk cId="2699912545" sldId="2147483843"/>
            <pc:sldLayoutMk cId="3335766858" sldId="2147483838"/>
          </pc:sldLayoutMkLst>
        </pc:sldLayoutChg>
        <pc:sldLayoutChg chg="add del">
          <pc:chgData name="vanshaj kerni" userId="a04775a64bed77c6" providerId="Windows Live" clId="Web-{5580F18F-45E9-4455-A892-4EA10372D5E6}" dt="2020-11-30T11:45:41.854" v="78"/>
          <pc:sldLayoutMkLst>
            <pc:docMk/>
            <pc:sldMasterMk cId="2699912545" sldId="2147483843"/>
            <pc:sldLayoutMk cId="322081930" sldId="2147483839"/>
          </pc:sldLayoutMkLst>
        </pc:sldLayoutChg>
        <pc:sldLayoutChg chg="add del">
          <pc:chgData name="vanshaj kerni" userId="a04775a64bed77c6" providerId="Windows Live" clId="Web-{5580F18F-45E9-4455-A892-4EA10372D5E6}" dt="2020-11-30T11:45:41.854" v="78"/>
          <pc:sldLayoutMkLst>
            <pc:docMk/>
            <pc:sldMasterMk cId="2699912545" sldId="2147483843"/>
            <pc:sldLayoutMk cId="2284302963" sldId="2147483840"/>
          </pc:sldLayoutMkLst>
        </pc:sldLayoutChg>
        <pc:sldLayoutChg chg="add del">
          <pc:chgData name="vanshaj kerni" userId="a04775a64bed77c6" providerId="Windows Live" clId="Web-{5580F18F-45E9-4455-A892-4EA10372D5E6}" dt="2020-11-30T11:45:41.854" v="78"/>
          <pc:sldLayoutMkLst>
            <pc:docMk/>
            <pc:sldMasterMk cId="2699912545" sldId="2147483843"/>
            <pc:sldLayoutMk cId="780499905" sldId="2147483841"/>
          </pc:sldLayoutMkLst>
        </pc:sldLayoutChg>
        <pc:sldLayoutChg chg="add del">
          <pc:chgData name="vanshaj kerni" userId="a04775a64bed77c6" providerId="Windows Live" clId="Web-{5580F18F-45E9-4455-A892-4EA10372D5E6}" dt="2020-11-30T11:45:41.854" v="78"/>
          <pc:sldLayoutMkLst>
            <pc:docMk/>
            <pc:sldMasterMk cId="2699912545" sldId="2147483843"/>
            <pc:sldLayoutMk cId="301401261" sldId="2147483842"/>
          </pc:sldLayoutMkLst>
        </pc:sldLayoutChg>
      </pc:sldMasterChg>
      <pc:sldMasterChg chg="add del addSldLayout delSldLayout">
        <pc:chgData name="vanshaj kerni" userId="a04775a64bed77c6" providerId="Windows Live" clId="Web-{5580F18F-45E9-4455-A892-4EA10372D5E6}" dt="2020-11-30T11:45:23.845" v="76"/>
        <pc:sldMasterMkLst>
          <pc:docMk/>
          <pc:sldMasterMk cId="1560364501" sldId="2147483869"/>
        </pc:sldMasterMkLst>
        <pc:sldLayoutChg chg="add del">
          <pc:chgData name="vanshaj kerni" userId="a04775a64bed77c6" providerId="Windows Live" clId="Web-{5580F18F-45E9-4455-A892-4EA10372D5E6}" dt="2020-11-30T11:45:23.845" v="76"/>
          <pc:sldLayoutMkLst>
            <pc:docMk/>
            <pc:sldMasterMk cId="1560364501" sldId="2147483869"/>
            <pc:sldLayoutMk cId="362279382" sldId="2147483858"/>
          </pc:sldLayoutMkLst>
        </pc:sldLayoutChg>
        <pc:sldLayoutChg chg="add del">
          <pc:chgData name="vanshaj kerni" userId="a04775a64bed77c6" providerId="Windows Live" clId="Web-{5580F18F-45E9-4455-A892-4EA10372D5E6}" dt="2020-11-30T11:45:23.845" v="76"/>
          <pc:sldLayoutMkLst>
            <pc:docMk/>
            <pc:sldMasterMk cId="1560364501" sldId="2147483869"/>
            <pc:sldLayoutMk cId="2677666793" sldId="2147483859"/>
          </pc:sldLayoutMkLst>
        </pc:sldLayoutChg>
        <pc:sldLayoutChg chg="add del">
          <pc:chgData name="vanshaj kerni" userId="a04775a64bed77c6" providerId="Windows Live" clId="Web-{5580F18F-45E9-4455-A892-4EA10372D5E6}" dt="2020-11-30T11:45:23.845" v="76"/>
          <pc:sldLayoutMkLst>
            <pc:docMk/>
            <pc:sldMasterMk cId="1560364501" sldId="2147483869"/>
            <pc:sldLayoutMk cId="3282442531" sldId="2147483860"/>
          </pc:sldLayoutMkLst>
        </pc:sldLayoutChg>
        <pc:sldLayoutChg chg="add del">
          <pc:chgData name="vanshaj kerni" userId="a04775a64bed77c6" providerId="Windows Live" clId="Web-{5580F18F-45E9-4455-A892-4EA10372D5E6}" dt="2020-11-30T11:45:23.845" v="76"/>
          <pc:sldLayoutMkLst>
            <pc:docMk/>
            <pc:sldMasterMk cId="1560364501" sldId="2147483869"/>
            <pc:sldLayoutMk cId="865808285" sldId="2147483861"/>
          </pc:sldLayoutMkLst>
        </pc:sldLayoutChg>
        <pc:sldLayoutChg chg="add del">
          <pc:chgData name="vanshaj kerni" userId="a04775a64bed77c6" providerId="Windows Live" clId="Web-{5580F18F-45E9-4455-A892-4EA10372D5E6}" dt="2020-11-30T11:45:23.845" v="76"/>
          <pc:sldLayoutMkLst>
            <pc:docMk/>
            <pc:sldMasterMk cId="1560364501" sldId="2147483869"/>
            <pc:sldLayoutMk cId="4219050610" sldId="2147483862"/>
          </pc:sldLayoutMkLst>
        </pc:sldLayoutChg>
        <pc:sldLayoutChg chg="add del">
          <pc:chgData name="vanshaj kerni" userId="a04775a64bed77c6" providerId="Windows Live" clId="Web-{5580F18F-45E9-4455-A892-4EA10372D5E6}" dt="2020-11-30T11:45:23.845" v="76"/>
          <pc:sldLayoutMkLst>
            <pc:docMk/>
            <pc:sldMasterMk cId="1560364501" sldId="2147483869"/>
            <pc:sldLayoutMk cId="2680494049" sldId="2147483863"/>
          </pc:sldLayoutMkLst>
        </pc:sldLayoutChg>
        <pc:sldLayoutChg chg="add del">
          <pc:chgData name="vanshaj kerni" userId="a04775a64bed77c6" providerId="Windows Live" clId="Web-{5580F18F-45E9-4455-A892-4EA10372D5E6}" dt="2020-11-30T11:45:23.845" v="76"/>
          <pc:sldLayoutMkLst>
            <pc:docMk/>
            <pc:sldMasterMk cId="1560364501" sldId="2147483869"/>
            <pc:sldLayoutMk cId="3769951044" sldId="2147483864"/>
          </pc:sldLayoutMkLst>
        </pc:sldLayoutChg>
        <pc:sldLayoutChg chg="add del">
          <pc:chgData name="vanshaj kerni" userId="a04775a64bed77c6" providerId="Windows Live" clId="Web-{5580F18F-45E9-4455-A892-4EA10372D5E6}" dt="2020-11-30T11:45:23.845" v="76"/>
          <pc:sldLayoutMkLst>
            <pc:docMk/>
            <pc:sldMasterMk cId="1560364501" sldId="2147483869"/>
            <pc:sldLayoutMk cId="2327603245" sldId="2147483865"/>
          </pc:sldLayoutMkLst>
        </pc:sldLayoutChg>
        <pc:sldLayoutChg chg="add del">
          <pc:chgData name="vanshaj kerni" userId="a04775a64bed77c6" providerId="Windows Live" clId="Web-{5580F18F-45E9-4455-A892-4EA10372D5E6}" dt="2020-11-30T11:45:23.845" v="76"/>
          <pc:sldLayoutMkLst>
            <pc:docMk/>
            <pc:sldMasterMk cId="1560364501" sldId="2147483869"/>
            <pc:sldLayoutMk cId="2252143643" sldId="2147483866"/>
          </pc:sldLayoutMkLst>
        </pc:sldLayoutChg>
        <pc:sldLayoutChg chg="add del">
          <pc:chgData name="vanshaj kerni" userId="a04775a64bed77c6" providerId="Windows Live" clId="Web-{5580F18F-45E9-4455-A892-4EA10372D5E6}" dt="2020-11-30T11:45:23.845" v="76"/>
          <pc:sldLayoutMkLst>
            <pc:docMk/>
            <pc:sldMasterMk cId="1560364501" sldId="2147483869"/>
            <pc:sldLayoutMk cId="2442525302" sldId="2147483867"/>
          </pc:sldLayoutMkLst>
        </pc:sldLayoutChg>
        <pc:sldLayoutChg chg="add del">
          <pc:chgData name="vanshaj kerni" userId="a04775a64bed77c6" providerId="Windows Live" clId="Web-{5580F18F-45E9-4455-A892-4EA10372D5E6}" dt="2020-11-30T11:45:23.845" v="76"/>
          <pc:sldLayoutMkLst>
            <pc:docMk/>
            <pc:sldMasterMk cId="1560364501" sldId="2147483869"/>
            <pc:sldLayoutMk cId="2641144247" sldId="2147483868"/>
          </pc:sldLayoutMkLst>
        </pc:sldLayoutChg>
      </pc:sldMasterChg>
      <pc:sldMasterChg chg="add del addSldLayout delSldLayout">
        <pc:chgData name="vanshaj kerni" userId="a04775a64bed77c6" providerId="Windows Live" clId="Web-{5580F18F-45E9-4455-A892-4EA10372D5E6}" dt="2020-11-30T11:45:03.972" v="72"/>
        <pc:sldMasterMkLst>
          <pc:docMk/>
          <pc:sldMasterMk cId="577779092" sldId="2147483895"/>
        </pc:sldMasterMkLst>
        <pc:sldLayoutChg chg="add del">
          <pc:chgData name="vanshaj kerni" userId="a04775a64bed77c6" providerId="Windows Live" clId="Web-{5580F18F-45E9-4455-A892-4EA10372D5E6}" dt="2020-11-30T11:45:03.972" v="72"/>
          <pc:sldLayoutMkLst>
            <pc:docMk/>
            <pc:sldMasterMk cId="577779092" sldId="2147483895"/>
            <pc:sldLayoutMk cId="2641332441" sldId="2147483884"/>
          </pc:sldLayoutMkLst>
        </pc:sldLayoutChg>
        <pc:sldLayoutChg chg="add del">
          <pc:chgData name="vanshaj kerni" userId="a04775a64bed77c6" providerId="Windows Live" clId="Web-{5580F18F-45E9-4455-A892-4EA10372D5E6}" dt="2020-11-30T11:45:03.972" v="72"/>
          <pc:sldLayoutMkLst>
            <pc:docMk/>
            <pc:sldMasterMk cId="577779092" sldId="2147483895"/>
            <pc:sldLayoutMk cId="1096684095" sldId="2147483885"/>
          </pc:sldLayoutMkLst>
        </pc:sldLayoutChg>
        <pc:sldLayoutChg chg="add del">
          <pc:chgData name="vanshaj kerni" userId="a04775a64bed77c6" providerId="Windows Live" clId="Web-{5580F18F-45E9-4455-A892-4EA10372D5E6}" dt="2020-11-30T11:45:03.972" v="72"/>
          <pc:sldLayoutMkLst>
            <pc:docMk/>
            <pc:sldMasterMk cId="577779092" sldId="2147483895"/>
            <pc:sldLayoutMk cId="697982608" sldId="2147483886"/>
          </pc:sldLayoutMkLst>
        </pc:sldLayoutChg>
        <pc:sldLayoutChg chg="add del">
          <pc:chgData name="vanshaj kerni" userId="a04775a64bed77c6" providerId="Windows Live" clId="Web-{5580F18F-45E9-4455-A892-4EA10372D5E6}" dt="2020-11-30T11:45:03.972" v="72"/>
          <pc:sldLayoutMkLst>
            <pc:docMk/>
            <pc:sldMasterMk cId="577779092" sldId="2147483895"/>
            <pc:sldLayoutMk cId="1420865081" sldId="2147483887"/>
          </pc:sldLayoutMkLst>
        </pc:sldLayoutChg>
        <pc:sldLayoutChg chg="add del">
          <pc:chgData name="vanshaj kerni" userId="a04775a64bed77c6" providerId="Windows Live" clId="Web-{5580F18F-45E9-4455-A892-4EA10372D5E6}" dt="2020-11-30T11:45:03.972" v="72"/>
          <pc:sldLayoutMkLst>
            <pc:docMk/>
            <pc:sldMasterMk cId="577779092" sldId="2147483895"/>
            <pc:sldLayoutMk cId="866047042" sldId="2147483888"/>
          </pc:sldLayoutMkLst>
        </pc:sldLayoutChg>
        <pc:sldLayoutChg chg="add del">
          <pc:chgData name="vanshaj kerni" userId="a04775a64bed77c6" providerId="Windows Live" clId="Web-{5580F18F-45E9-4455-A892-4EA10372D5E6}" dt="2020-11-30T11:45:03.972" v="72"/>
          <pc:sldLayoutMkLst>
            <pc:docMk/>
            <pc:sldMasterMk cId="577779092" sldId="2147483895"/>
            <pc:sldLayoutMk cId="1165600991" sldId="2147483889"/>
          </pc:sldLayoutMkLst>
        </pc:sldLayoutChg>
        <pc:sldLayoutChg chg="add del">
          <pc:chgData name="vanshaj kerni" userId="a04775a64bed77c6" providerId="Windows Live" clId="Web-{5580F18F-45E9-4455-A892-4EA10372D5E6}" dt="2020-11-30T11:45:03.972" v="72"/>
          <pc:sldLayoutMkLst>
            <pc:docMk/>
            <pc:sldMasterMk cId="577779092" sldId="2147483895"/>
            <pc:sldLayoutMk cId="862074471" sldId="2147483890"/>
          </pc:sldLayoutMkLst>
        </pc:sldLayoutChg>
        <pc:sldLayoutChg chg="add del">
          <pc:chgData name="vanshaj kerni" userId="a04775a64bed77c6" providerId="Windows Live" clId="Web-{5580F18F-45E9-4455-A892-4EA10372D5E6}" dt="2020-11-30T11:45:03.972" v="72"/>
          <pc:sldLayoutMkLst>
            <pc:docMk/>
            <pc:sldMasterMk cId="577779092" sldId="2147483895"/>
            <pc:sldLayoutMk cId="2467433112" sldId="2147483891"/>
          </pc:sldLayoutMkLst>
        </pc:sldLayoutChg>
        <pc:sldLayoutChg chg="add del">
          <pc:chgData name="vanshaj kerni" userId="a04775a64bed77c6" providerId="Windows Live" clId="Web-{5580F18F-45E9-4455-A892-4EA10372D5E6}" dt="2020-11-30T11:45:03.972" v="72"/>
          <pc:sldLayoutMkLst>
            <pc:docMk/>
            <pc:sldMasterMk cId="577779092" sldId="2147483895"/>
            <pc:sldLayoutMk cId="3781961023" sldId="2147483892"/>
          </pc:sldLayoutMkLst>
        </pc:sldLayoutChg>
        <pc:sldLayoutChg chg="add del">
          <pc:chgData name="vanshaj kerni" userId="a04775a64bed77c6" providerId="Windows Live" clId="Web-{5580F18F-45E9-4455-A892-4EA10372D5E6}" dt="2020-11-30T11:45:03.972" v="72"/>
          <pc:sldLayoutMkLst>
            <pc:docMk/>
            <pc:sldMasterMk cId="577779092" sldId="2147483895"/>
            <pc:sldLayoutMk cId="244704711" sldId="2147483893"/>
          </pc:sldLayoutMkLst>
        </pc:sldLayoutChg>
        <pc:sldLayoutChg chg="add del">
          <pc:chgData name="vanshaj kerni" userId="a04775a64bed77c6" providerId="Windows Live" clId="Web-{5580F18F-45E9-4455-A892-4EA10372D5E6}" dt="2020-11-30T11:45:03.972" v="72"/>
          <pc:sldLayoutMkLst>
            <pc:docMk/>
            <pc:sldMasterMk cId="577779092" sldId="2147483895"/>
            <pc:sldLayoutMk cId="91695286" sldId="2147483894"/>
          </pc:sldLayoutMkLst>
        </pc:sldLayoutChg>
      </pc:sldMasterChg>
      <pc:sldMasterChg chg="add addSldLayout">
        <pc:chgData name="vanshaj kerni" userId="a04775a64bed77c6" providerId="Windows Live" clId="Web-{5580F18F-45E9-4455-A892-4EA10372D5E6}" dt="2020-11-30T11:45:42.062" v="79"/>
        <pc:sldMasterMkLst>
          <pc:docMk/>
          <pc:sldMasterMk cId="2848367756" sldId="2147483895"/>
        </pc:sldMasterMkLst>
        <pc:sldLayoutChg chg="add">
          <pc:chgData name="vanshaj kerni" userId="a04775a64bed77c6" providerId="Windows Live" clId="Web-{5580F18F-45E9-4455-A892-4EA10372D5E6}" dt="2020-11-30T11:45:42.062" v="79"/>
          <pc:sldLayoutMkLst>
            <pc:docMk/>
            <pc:sldMasterMk cId="2848367756" sldId="2147483895"/>
            <pc:sldLayoutMk cId="1073352605" sldId="2147483884"/>
          </pc:sldLayoutMkLst>
        </pc:sldLayoutChg>
        <pc:sldLayoutChg chg="add">
          <pc:chgData name="vanshaj kerni" userId="a04775a64bed77c6" providerId="Windows Live" clId="Web-{5580F18F-45E9-4455-A892-4EA10372D5E6}" dt="2020-11-30T11:45:42.062" v="79"/>
          <pc:sldLayoutMkLst>
            <pc:docMk/>
            <pc:sldMasterMk cId="2848367756" sldId="2147483895"/>
            <pc:sldLayoutMk cId="96898733" sldId="2147483885"/>
          </pc:sldLayoutMkLst>
        </pc:sldLayoutChg>
        <pc:sldLayoutChg chg="add">
          <pc:chgData name="vanshaj kerni" userId="a04775a64bed77c6" providerId="Windows Live" clId="Web-{5580F18F-45E9-4455-A892-4EA10372D5E6}" dt="2020-11-30T11:45:42.062" v="79"/>
          <pc:sldLayoutMkLst>
            <pc:docMk/>
            <pc:sldMasterMk cId="2848367756" sldId="2147483895"/>
            <pc:sldLayoutMk cId="3992002211" sldId="2147483886"/>
          </pc:sldLayoutMkLst>
        </pc:sldLayoutChg>
        <pc:sldLayoutChg chg="add">
          <pc:chgData name="vanshaj kerni" userId="a04775a64bed77c6" providerId="Windows Live" clId="Web-{5580F18F-45E9-4455-A892-4EA10372D5E6}" dt="2020-11-30T11:45:42.062" v="79"/>
          <pc:sldLayoutMkLst>
            <pc:docMk/>
            <pc:sldMasterMk cId="2848367756" sldId="2147483895"/>
            <pc:sldLayoutMk cId="2546464063" sldId="2147483887"/>
          </pc:sldLayoutMkLst>
        </pc:sldLayoutChg>
        <pc:sldLayoutChg chg="add">
          <pc:chgData name="vanshaj kerni" userId="a04775a64bed77c6" providerId="Windows Live" clId="Web-{5580F18F-45E9-4455-A892-4EA10372D5E6}" dt="2020-11-30T11:45:42.062" v="79"/>
          <pc:sldLayoutMkLst>
            <pc:docMk/>
            <pc:sldMasterMk cId="2848367756" sldId="2147483895"/>
            <pc:sldLayoutMk cId="1829008782" sldId="2147483888"/>
          </pc:sldLayoutMkLst>
        </pc:sldLayoutChg>
        <pc:sldLayoutChg chg="add">
          <pc:chgData name="vanshaj kerni" userId="a04775a64bed77c6" providerId="Windows Live" clId="Web-{5580F18F-45E9-4455-A892-4EA10372D5E6}" dt="2020-11-30T11:45:42.062" v="79"/>
          <pc:sldLayoutMkLst>
            <pc:docMk/>
            <pc:sldMasterMk cId="2848367756" sldId="2147483895"/>
            <pc:sldLayoutMk cId="1559739161" sldId="2147483889"/>
          </pc:sldLayoutMkLst>
        </pc:sldLayoutChg>
        <pc:sldLayoutChg chg="add">
          <pc:chgData name="vanshaj kerni" userId="a04775a64bed77c6" providerId="Windows Live" clId="Web-{5580F18F-45E9-4455-A892-4EA10372D5E6}" dt="2020-11-30T11:45:42.062" v="79"/>
          <pc:sldLayoutMkLst>
            <pc:docMk/>
            <pc:sldMasterMk cId="2848367756" sldId="2147483895"/>
            <pc:sldLayoutMk cId="4027905104" sldId="2147483890"/>
          </pc:sldLayoutMkLst>
        </pc:sldLayoutChg>
        <pc:sldLayoutChg chg="add">
          <pc:chgData name="vanshaj kerni" userId="a04775a64bed77c6" providerId="Windows Live" clId="Web-{5580F18F-45E9-4455-A892-4EA10372D5E6}" dt="2020-11-30T11:45:42.062" v="79"/>
          <pc:sldLayoutMkLst>
            <pc:docMk/>
            <pc:sldMasterMk cId="2848367756" sldId="2147483895"/>
            <pc:sldLayoutMk cId="3680121072" sldId="2147483891"/>
          </pc:sldLayoutMkLst>
        </pc:sldLayoutChg>
        <pc:sldLayoutChg chg="add">
          <pc:chgData name="vanshaj kerni" userId="a04775a64bed77c6" providerId="Windows Live" clId="Web-{5580F18F-45E9-4455-A892-4EA10372D5E6}" dt="2020-11-30T11:45:42.062" v="79"/>
          <pc:sldLayoutMkLst>
            <pc:docMk/>
            <pc:sldMasterMk cId="2848367756" sldId="2147483895"/>
            <pc:sldLayoutMk cId="2599077420" sldId="2147483892"/>
          </pc:sldLayoutMkLst>
        </pc:sldLayoutChg>
        <pc:sldLayoutChg chg="add">
          <pc:chgData name="vanshaj kerni" userId="a04775a64bed77c6" providerId="Windows Live" clId="Web-{5580F18F-45E9-4455-A892-4EA10372D5E6}" dt="2020-11-30T11:45:42.062" v="79"/>
          <pc:sldLayoutMkLst>
            <pc:docMk/>
            <pc:sldMasterMk cId="2848367756" sldId="2147483895"/>
            <pc:sldLayoutMk cId="933893899" sldId="2147483893"/>
          </pc:sldLayoutMkLst>
        </pc:sldLayoutChg>
        <pc:sldLayoutChg chg="add">
          <pc:chgData name="vanshaj kerni" userId="a04775a64bed77c6" providerId="Windows Live" clId="Web-{5580F18F-45E9-4455-A892-4EA10372D5E6}" dt="2020-11-30T11:45:42.062" v="79"/>
          <pc:sldLayoutMkLst>
            <pc:docMk/>
            <pc:sldMasterMk cId="2848367756" sldId="2147483895"/>
            <pc:sldLayoutMk cId="2743708147" sldId="2147483894"/>
          </pc:sldLayoutMkLst>
        </pc:sldLayoutChg>
      </pc:sldMasterChg>
    </pc:docChg>
  </pc:docChgLst>
  <pc:docChgLst>
    <pc:chgData name="vanshaj kerni" userId="a04775a64bed77c6" providerId="Windows Live" clId="Web-{105185B2-B018-4F6A-B007-BBB1C4680AFF}"/>
    <pc:docChg chg="addSld delSld modSld sldOrd addMainMaster delMainMaster">
      <pc:chgData name="vanshaj kerni" userId="a04775a64bed77c6" providerId="Windows Live" clId="Web-{105185B2-B018-4F6A-B007-BBB1C4680AFF}" dt="2020-12-02T14:27:35.781" v="1994"/>
      <pc:docMkLst>
        <pc:docMk/>
      </pc:docMkLst>
      <pc:sldChg chg="addSp delSp modSp del mod setBg">
        <pc:chgData name="vanshaj kerni" userId="a04775a64bed77c6" providerId="Windows Live" clId="Web-{105185B2-B018-4F6A-B007-BBB1C4680AFF}" dt="2020-12-02T13:52:24.779" v="123"/>
        <pc:sldMkLst>
          <pc:docMk/>
          <pc:sldMk cId="109857222" sldId="256"/>
        </pc:sldMkLst>
        <pc:spChg chg="mod">
          <ac:chgData name="vanshaj kerni" userId="a04775a64bed77c6" providerId="Windows Live" clId="Web-{105185B2-B018-4F6A-B007-BBB1C4680AFF}" dt="2020-12-02T13:52:19.873" v="122"/>
          <ac:spMkLst>
            <pc:docMk/>
            <pc:sldMk cId="109857222" sldId="256"/>
            <ac:spMk id="2" creationId="{00000000-0000-0000-0000-000000000000}"/>
          </ac:spMkLst>
        </pc:spChg>
        <pc:spChg chg="mod">
          <ac:chgData name="vanshaj kerni" userId="a04775a64bed77c6" providerId="Windows Live" clId="Web-{105185B2-B018-4F6A-B007-BBB1C4680AFF}" dt="2020-12-02T13:52:19.873" v="122"/>
          <ac:spMkLst>
            <pc:docMk/>
            <pc:sldMk cId="109857222" sldId="256"/>
            <ac:spMk id="3" creationId="{00000000-0000-0000-0000-000000000000}"/>
          </ac:spMkLst>
        </pc:spChg>
        <pc:spChg chg="add del">
          <ac:chgData name="vanshaj kerni" userId="a04775a64bed77c6" providerId="Windows Live" clId="Web-{105185B2-B018-4F6A-B007-BBB1C4680AFF}" dt="2020-12-02T13:51:28.467" v="115"/>
          <ac:spMkLst>
            <pc:docMk/>
            <pc:sldMk cId="109857222" sldId="256"/>
            <ac:spMk id="113" creationId="{3A397E3E-B90C-4D82-BAAA-36F7AC6A4565}"/>
          </ac:spMkLst>
        </pc:spChg>
        <pc:spChg chg="add del">
          <ac:chgData name="vanshaj kerni" userId="a04775a64bed77c6" providerId="Windows Live" clId="Web-{105185B2-B018-4F6A-B007-BBB1C4680AFF}" dt="2020-12-02T13:51:28.467" v="115"/>
          <ac:spMkLst>
            <pc:docMk/>
            <pc:sldMk cId="109857222" sldId="256"/>
            <ac:spMk id="115" creationId="{6F2D470B-AC21-457A-973A-2C52575779A7}"/>
          </ac:spMkLst>
        </pc:spChg>
        <pc:spChg chg="add del">
          <ac:chgData name="vanshaj kerni" userId="a04775a64bed77c6" providerId="Windows Live" clId="Web-{105185B2-B018-4F6A-B007-BBB1C4680AFF}" dt="2020-12-02T13:50:44.795" v="113"/>
          <ac:spMkLst>
            <pc:docMk/>
            <pc:sldMk cId="109857222" sldId="256"/>
            <ac:spMk id="116" creationId="{489B7BFD-8F45-4093-AD9C-91B15B0503D9}"/>
          </ac:spMkLst>
        </pc:spChg>
        <pc:spChg chg="add del">
          <ac:chgData name="vanshaj kerni" userId="a04775a64bed77c6" providerId="Windows Live" clId="Web-{105185B2-B018-4F6A-B007-BBB1C4680AFF}" dt="2020-12-02T13:51:28.467" v="115"/>
          <ac:spMkLst>
            <pc:docMk/>
            <pc:sldMk cId="109857222" sldId="256"/>
            <ac:spMk id="117" creationId="{C66D63E6-0ECD-4AC2-8C8E-C6EFA54A3B64}"/>
          </ac:spMkLst>
        </pc:spChg>
        <pc:spChg chg="add del">
          <ac:chgData name="vanshaj kerni" userId="a04775a64bed77c6" providerId="Windows Live" clId="Web-{105185B2-B018-4F6A-B007-BBB1C4680AFF}" dt="2020-12-02T13:51:28.467" v="115"/>
          <ac:spMkLst>
            <pc:docMk/>
            <pc:sldMk cId="109857222" sldId="256"/>
            <ac:spMk id="119" creationId="{2C49298F-FE84-4637-A2D4-B110A65356E8}"/>
          </ac:spMkLst>
        </pc:spChg>
        <pc:spChg chg="add del">
          <ac:chgData name="vanshaj kerni" userId="a04775a64bed77c6" providerId="Windows Live" clId="Web-{105185B2-B018-4F6A-B007-BBB1C4680AFF}" dt="2020-12-02T13:51:28.467" v="115"/>
          <ac:spMkLst>
            <pc:docMk/>
            <pc:sldMk cId="109857222" sldId="256"/>
            <ac:spMk id="121" creationId="{2C1D3151-5F97-4860-B56C-C98BD62CC255}"/>
          </ac:spMkLst>
        </pc:spChg>
        <pc:spChg chg="add del">
          <ac:chgData name="vanshaj kerni" userId="a04775a64bed77c6" providerId="Windows Live" clId="Web-{105185B2-B018-4F6A-B007-BBB1C4680AFF}" dt="2020-12-02T13:50:44.795" v="113"/>
          <ac:spMkLst>
            <pc:docMk/>
            <pc:sldMk cId="109857222" sldId="256"/>
            <ac:spMk id="122" creationId="{7871DA93-90AF-40F3-A1A1-04E16697205B}"/>
          </ac:spMkLst>
        </pc:spChg>
        <pc:spChg chg="add del">
          <ac:chgData name="vanshaj kerni" userId="a04775a64bed77c6" providerId="Windows Live" clId="Web-{105185B2-B018-4F6A-B007-BBB1C4680AFF}" dt="2020-12-02T13:51:28.467" v="115"/>
          <ac:spMkLst>
            <pc:docMk/>
            <pc:sldMk cId="109857222" sldId="256"/>
            <ac:spMk id="123" creationId="{287DFBF2-49F6-42E9-A0A3-263E1B29EEA2}"/>
          </ac:spMkLst>
        </pc:spChg>
        <pc:spChg chg="add del">
          <ac:chgData name="vanshaj kerni" userId="a04775a64bed77c6" providerId="Windows Live" clId="Web-{105185B2-B018-4F6A-B007-BBB1C4680AFF}" dt="2020-12-02T13:50:44.795" v="113"/>
          <ac:spMkLst>
            <pc:docMk/>
            <pc:sldMk cId="109857222" sldId="256"/>
            <ac:spMk id="124" creationId="{4FB204DF-284E-45F6-A017-79A4DF57BCCB}"/>
          </ac:spMkLst>
        </pc:spChg>
        <pc:spChg chg="add del">
          <ac:chgData name="vanshaj kerni" userId="a04775a64bed77c6" providerId="Windows Live" clId="Web-{105185B2-B018-4F6A-B007-BBB1C4680AFF}" dt="2020-12-02T13:51:28.467" v="115"/>
          <ac:spMkLst>
            <pc:docMk/>
            <pc:sldMk cId="109857222" sldId="256"/>
            <ac:spMk id="125" creationId="{8DE96824-E506-4448-8704-5EC7BF7BC51B}"/>
          </ac:spMkLst>
        </pc:spChg>
        <pc:spChg chg="add del">
          <ac:chgData name="vanshaj kerni" userId="a04775a64bed77c6" providerId="Windows Live" clId="Web-{105185B2-B018-4F6A-B007-BBB1C4680AFF}" dt="2020-12-02T13:50:44.795" v="113"/>
          <ac:spMkLst>
            <pc:docMk/>
            <pc:sldMk cId="109857222" sldId="256"/>
            <ac:spMk id="126" creationId="{70616F44-B954-409D-87BC-C69465EDE168}"/>
          </ac:spMkLst>
        </pc:spChg>
        <pc:spChg chg="add del">
          <ac:chgData name="vanshaj kerni" userId="a04775a64bed77c6" providerId="Windows Live" clId="Web-{105185B2-B018-4F6A-B007-BBB1C4680AFF}" dt="2020-12-02T13:50:44.795" v="113"/>
          <ac:spMkLst>
            <pc:docMk/>
            <pc:sldMk cId="109857222" sldId="256"/>
            <ac:spMk id="128" creationId="{E16C8D8F-10E9-4498-ABDB-0F923F8B6837}"/>
          </ac:spMkLst>
        </pc:spChg>
        <pc:spChg chg="add del">
          <ac:chgData name="vanshaj kerni" userId="a04775a64bed77c6" providerId="Windows Live" clId="Web-{105185B2-B018-4F6A-B007-BBB1C4680AFF}" dt="2020-12-02T13:50:44.795" v="113"/>
          <ac:spMkLst>
            <pc:docMk/>
            <pc:sldMk cId="109857222" sldId="256"/>
            <ac:spMk id="130" creationId="{1E5A83E3-8A11-4492-BB6E-F5F2240316FB}"/>
          </ac:spMkLst>
        </pc:spChg>
        <pc:spChg chg="add del">
          <ac:chgData name="vanshaj kerni" userId="a04775a64bed77c6" providerId="Windows Live" clId="Web-{105185B2-B018-4F6A-B007-BBB1C4680AFF}" dt="2020-12-02T13:50:44.795" v="113"/>
          <ac:spMkLst>
            <pc:docMk/>
            <pc:sldMk cId="109857222" sldId="256"/>
            <ac:spMk id="132" creationId="{4D1A5E71-B6B6-486A-8CDC-C7ABD9B903F6}"/>
          </ac:spMkLst>
        </pc:spChg>
        <pc:spChg chg="add del">
          <ac:chgData name="vanshaj kerni" userId="a04775a64bed77c6" providerId="Windows Live" clId="Web-{105185B2-B018-4F6A-B007-BBB1C4680AFF}" dt="2020-12-02T13:50:44.795" v="113"/>
          <ac:spMkLst>
            <pc:docMk/>
            <pc:sldMk cId="109857222" sldId="256"/>
            <ac:spMk id="134" creationId="{5D981608-D865-4AD7-AC34-A2398EA199DE}"/>
          </ac:spMkLst>
        </pc:spChg>
        <pc:spChg chg="add del">
          <ac:chgData name="vanshaj kerni" userId="a04775a64bed77c6" providerId="Windows Live" clId="Web-{105185B2-B018-4F6A-B007-BBB1C4680AFF}" dt="2020-12-02T13:51:33.982" v="118"/>
          <ac:spMkLst>
            <pc:docMk/>
            <pc:sldMk cId="109857222" sldId="256"/>
            <ac:spMk id="144" creationId="{489B7BFD-8F45-4093-AD9C-91B15B0503D9}"/>
          </ac:spMkLst>
        </pc:spChg>
        <pc:spChg chg="add del">
          <ac:chgData name="vanshaj kerni" userId="a04775a64bed77c6" providerId="Windows Live" clId="Web-{105185B2-B018-4F6A-B007-BBB1C4680AFF}" dt="2020-12-02T13:51:33.982" v="118"/>
          <ac:spMkLst>
            <pc:docMk/>
            <pc:sldMk cId="109857222" sldId="256"/>
            <ac:spMk id="145" creationId="{498F8FF6-43B4-494A-AF8F-123A4983EDF7}"/>
          </ac:spMkLst>
        </pc:spChg>
        <pc:spChg chg="add del">
          <ac:chgData name="vanshaj kerni" userId="a04775a64bed77c6" providerId="Windows Live" clId="Web-{105185B2-B018-4F6A-B007-BBB1C4680AFF}" dt="2020-12-02T13:50:44.748" v="112"/>
          <ac:spMkLst>
            <pc:docMk/>
            <pc:sldMk cId="109857222" sldId="256"/>
            <ac:spMk id="147" creationId="{8B646C36-EEEC-4D52-8E8E-206F4CD8A3DA}"/>
          </ac:spMkLst>
        </pc:spChg>
        <pc:spChg chg="add del">
          <ac:chgData name="vanshaj kerni" userId="a04775a64bed77c6" providerId="Windows Live" clId="Web-{105185B2-B018-4F6A-B007-BBB1C4680AFF}" dt="2020-12-02T13:51:33.982" v="118"/>
          <ac:spMkLst>
            <pc:docMk/>
            <pc:sldMk cId="109857222" sldId="256"/>
            <ac:spMk id="148" creationId="{76C5E6D3-976B-41A7-B008-5BB4ADF444D2}"/>
          </ac:spMkLst>
        </pc:spChg>
        <pc:spChg chg="add del">
          <ac:chgData name="vanshaj kerni" userId="a04775a64bed77c6" providerId="Windows Live" clId="Web-{105185B2-B018-4F6A-B007-BBB1C4680AFF}" dt="2020-12-02T13:51:33.982" v="118"/>
          <ac:spMkLst>
            <pc:docMk/>
            <pc:sldMk cId="109857222" sldId="256"/>
            <ac:spMk id="150" creationId="{5AFEC601-A132-47EE-B0C2-B38ACD9FCE6F}"/>
          </ac:spMkLst>
        </pc:spChg>
        <pc:spChg chg="add del">
          <ac:chgData name="vanshaj kerni" userId="a04775a64bed77c6" providerId="Windows Live" clId="Web-{105185B2-B018-4F6A-B007-BBB1C4680AFF}" dt="2020-12-02T13:50:44.748" v="112"/>
          <ac:spMkLst>
            <pc:docMk/>
            <pc:sldMk cId="109857222" sldId="256"/>
            <ac:spMk id="153" creationId="{D6CA2F4C-8E9E-4BCD-B6E8-A68A311CA651}"/>
          </ac:spMkLst>
        </pc:spChg>
        <pc:spChg chg="add del">
          <ac:chgData name="vanshaj kerni" userId="a04775a64bed77c6" providerId="Windows Live" clId="Web-{105185B2-B018-4F6A-B007-BBB1C4680AFF}" dt="2020-12-02T13:51:33.982" v="118"/>
          <ac:spMkLst>
            <pc:docMk/>
            <pc:sldMk cId="109857222" sldId="256"/>
            <ac:spMk id="154" creationId="{279CAF82-0ECF-42BE-8F37-F71941E5D410}"/>
          </ac:spMkLst>
        </pc:spChg>
        <pc:spChg chg="add del">
          <ac:chgData name="vanshaj kerni" userId="a04775a64bed77c6" providerId="Windows Live" clId="Web-{105185B2-B018-4F6A-B007-BBB1C4680AFF}" dt="2020-12-02T13:50:44.748" v="112"/>
          <ac:spMkLst>
            <pc:docMk/>
            <pc:sldMk cId="109857222" sldId="256"/>
            <ac:spMk id="155" creationId="{4FB204DF-284E-45F6-A017-79A4DF57BCCB}"/>
          </ac:spMkLst>
        </pc:spChg>
        <pc:spChg chg="add del">
          <ac:chgData name="vanshaj kerni" userId="a04775a64bed77c6" providerId="Windows Live" clId="Web-{105185B2-B018-4F6A-B007-BBB1C4680AFF}" dt="2020-12-02T13:50:44.748" v="112"/>
          <ac:spMkLst>
            <pc:docMk/>
            <pc:sldMk cId="109857222" sldId="256"/>
            <ac:spMk id="157" creationId="{96FD6442-EB7D-4992-8D41-0B7FFDCB43E1}"/>
          </ac:spMkLst>
        </pc:spChg>
        <pc:spChg chg="add del">
          <ac:chgData name="vanshaj kerni" userId="a04775a64bed77c6" providerId="Windows Live" clId="Web-{105185B2-B018-4F6A-B007-BBB1C4680AFF}" dt="2020-12-02T13:51:33.982" v="118"/>
          <ac:spMkLst>
            <pc:docMk/>
            <pc:sldMk cId="109857222" sldId="256"/>
            <ac:spMk id="161" creationId="{2A8D3863-50D5-4235-9082-36776BF4F05F}"/>
          </ac:spMkLst>
        </pc:spChg>
        <pc:spChg chg="add del">
          <ac:chgData name="vanshaj kerni" userId="a04775a64bed77c6" providerId="Windows Live" clId="Web-{105185B2-B018-4F6A-B007-BBB1C4680AFF}" dt="2020-12-02T13:50:44.748" v="112"/>
          <ac:spMkLst>
            <pc:docMk/>
            <pc:sldMk cId="109857222" sldId="256"/>
            <ac:spMk id="166" creationId="{4D1A5E71-B6B6-486A-8CDC-C7ABD9B903F6}"/>
          </ac:spMkLst>
        </pc:spChg>
        <pc:spChg chg="add del">
          <ac:chgData name="vanshaj kerni" userId="a04775a64bed77c6" providerId="Windows Live" clId="Web-{105185B2-B018-4F6A-B007-BBB1C4680AFF}" dt="2020-12-02T13:50:44.748" v="112"/>
          <ac:spMkLst>
            <pc:docMk/>
            <pc:sldMk cId="109857222" sldId="256"/>
            <ac:spMk id="168" creationId="{6004781B-698F-46D5-AADD-8AE9211719D8}"/>
          </ac:spMkLst>
        </pc:spChg>
        <pc:spChg chg="add del">
          <ac:chgData name="vanshaj kerni" userId="a04775a64bed77c6" providerId="Windows Live" clId="Web-{105185B2-B018-4F6A-B007-BBB1C4680AFF}" dt="2020-12-02T13:51:33.982" v="118"/>
          <ac:spMkLst>
            <pc:docMk/>
            <pc:sldMk cId="109857222" sldId="256"/>
            <ac:spMk id="170" creationId="{033BC44A-0661-43B4-9C14-FD5963C226AE}"/>
          </ac:spMkLst>
        </pc:spChg>
        <pc:spChg chg="add del">
          <ac:chgData name="vanshaj kerni" userId="a04775a64bed77c6" providerId="Windows Live" clId="Web-{105185B2-B018-4F6A-B007-BBB1C4680AFF}" dt="2020-12-02T13:51:33.982" v="118"/>
          <ac:spMkLst>
            <pc:docMk/>
            <pc:sldMk cId="109857222" sldId="256"/>
            <ac:spMk id="172" creationId="{E9306212-88FA-45BF-ABA3-1454AC42D900}"/>
          </ac:spMkLst>
        </pc:spChg>
        <pc:spChg chg="add del">
          <ac:chgData name="vanshaj kerni" userId="a04775a64bed77c6" providerId="Windows Live" clId="Web-{105185B2-B018-4F6A-B007-BBB1C4680AFF}" dt="2020-12-02T13:51:33.967" v="117"/>
          <ac:spMkLst>
            <pc:docMk/>
            <pc:sldMk cId="109857222" sldId="256"/>
            <ac:spMk id="174" creationId="{8B646C36-EEEC-4D52-8E8E-206F4CD8A3DA}"/>
          </ac:spMkLst>
        </pc:spChg>
        <pc:spChg chg="add del">
          <ac:chgData name="vanshaj kerni" userId="a04775a64bed77c6" providerId="Windows Live" clId="Web-{105185B2-B018-4F6A-B007-BBB1C4680AFF}" dt="2020-12-02T13:52:19.873" v="122"/>
          <ac:spMkLst>
            <pc:docMk/>
            <pc:sldMk cId="109857222" sldId="256"/>
            <ac:spMk id="176" creationId="{8B646C36-EEEC-4D52-8E8E-206F4CD8A3DA}"/>
          </ac:spMkLst>
        </pc:spChg>
        <pc:spChg chg="add del">
          <ac:chgData name="vanshaj kerni" userId="a04775a64bed77c6" providerId="Windows Live" clId="Web-{105185B2-B018-4F6A-B007-BBB1C4680AFF}" dt="2020-12-02T13:51:33.967" v="117"/>
          <ac:spMkLst>
            <pc:docMk/>
            <pc:sldMk cId="109857222" sldId="256"/>
            <ac:spMk id="178" creationId="{D6CA2F4C-8E9E-4BCD-B6E8-A68A311CA651}"/>
          </ac:spMkLst>
        </pc:spChg>
        <pc:spChg chg="add del">
          <ac:chgData name="vanshaj kerni" userId="a04775a64bed77c6" providerId="Windows Live" clId="Web-{105185B2-B018-4F6A-B007-BBB1C4680AFF}" dt="2020-12-02T13:51:33.967" v="117"/>
          <ac:spMkLst>
            <pc:docMk/>
            <pc:sldMk cId="109857222" sldId="256"/>
            <ac:spMk id="179" creationId="{4FB204DF-284E-45F6-A017-79A4DF57BCCB}"/>
          </ac:spMkLst>
        </pc:spChg>
        <pc:spChg chg="add del">
          <ac:chgData name="vanshaj kerni" userId="a04775a64bed77c6" providerId="Windows Live" clId="Web-{105185B2-B018-4F6A-B007-BBB1C4680AFF}" dt="2020-12-02T13:51:33.967" v="117"/>
          <ac:spMkLst>
            <pc:docMk/>
            <pc:sldMk cId="109857222" sldId="256"/>
            <ac:spMk id="180" creationId="{96FD6442-EB7D-4992-8D41-0B7FFDCB43E1}"/>
          </ac:spMkLst>
        </pc:spChg>
        <pc:spChg chg="add del">
          <ac:chgData name="vanshaj kerni" userId="a04775a64bed77c6" providerId="Windows Live" clId="Web-{105185B2-B018-4F6A-B007-BBB1C4680AFF}" dt="2020-12-02T13:52:19.873" v="122"/>
          <ac:spMkLst>
            <pc:docMk/>
            <pc:sldMk cId="109857222" sldId="256"/>
            <ac:spMk id="184" creationId="{D6CA2F4C-8E9E-4BCD-B6E8-A68A311CA651}"/>
          </ac:spMkLst>
        </pc:spChg>
        <pc:spChg chg="add del">
          <ac:chgData name="vanshaj kerni" userId="a04775a64bed77c6" providerId="Windows Live" clId="Web-{105185B2-B018-4F6A-B007-BBB1C4680AFF}" dt="2020-12-02T13:51:33.967" v="117"/>
          <ac:spMkLst>
            <pc:docMk/>
            <pc:sldMk cId="109857222" sldId="256"/>
            <ac:spMk id="186" creationId="{4D1A5E71-B6B6-486A-8CDC-C7ABD9B903F6}"/>
          </ac:spMkLst>
        </pc:spChg>
        <pc:spChg chg="add">
          <ac:chgData name="vanshaj kerni" userId="a04775a64bed77c6" providerId="Windows Live" clId="Web-{105185B2-B018-4F6A-B007-BBB1C4680AFF}" dt="2020-12-02T13:52:19.873" v="122"/>
          <ac:spMkLst>
            <pc:docMk/>
            <pc:sldMk cId="109857222" sldId="256"/>
            <ac:spMk id="187" creationId="{8B646C36-EEEC-4D52-8E8E-206F4CD8A3DA}"/>
          </ac:spMkLst>
        </pc:spChg>
        <pc:spChg chg="add del">
          <ac:chgData name="vanshaj kerni" userId="a04775a64bed77c6" providerId="Windows Live" clId="Web-{105185B2-B018-4F6A-B007-BBB1C4680AFF}" dt="2020-12-02T13:51:33.967" v="117"/>
          <ac:spMkLst>
            <pc:docMk/>
            <pc:sldMk cId="109857222" sldId="256"/>
            <ac:spMk id="188" creationId="{6004781B-698F-46D5-AADD-8AE9211719D8}"/>
          </ac:spMkLst>
        </pc:spChg>
        <pc:spChg chg="add">
          <ac:chgData name="vanshaj kerni" userId="a04775a64bed77c6" providerId="Windows Live" clId="Web-{105185B2-B018-4F6A-B007-BBB1C4680AFF}" dt="2020-12-02T13:52:19.873" v="122"/>
          <ac:spMkLst>
            <pc:docMk/>
            <pc:sldMk cId="109857222" sldId="256"/>
            <ac:spMk id="193" creationId="{8258443E-B333-44F4-8D49-1EAB1C1A4613}"/>
          </ac:spMkLst>
        </pc:spChg>
        <pc:spChg chg="add">
          <ac:chgData name="vanshaj kerni" userId="a04775a64bed77c6" providerId="Windows Live" clId="Web-{105185B2-B018-4F6A-B007-BBB1C4680AFF}" dt="2020-12-02T13:52:19.873" v="122"/>
          <ac:spMkLst>
            <pc:docMk/>
            <pc:sldMk cId="109857222" sldId="256"/>
            <ac:spMk id="202" creationId="{4FB204DF-284E-45F6-A017-79A4DF57BCCB}"/>
          </ac:spMkLst>
        </pc:spChg>
        <pc:spChg chg="add">
          <ac:chgData name="vanshaj kerni" userId="a04775a64bed77c6" providerId="Windows Live" clId="Web-{105185B2-B018-4F6A-B007-BBB1C4680AFF}" dt="2020-12-02T13:52:19.873" v="122"/>
          <ac:spMkLst>
            <pc:docMk/>
            <pc:sldMk cId="109857222" sldId="256"/>
            <ac:spMk id="204" creationId="{EB8560A9-B281-46EB-A304-1E4A5A00D6A9}"/>
          </ac:spMkLst>
        </pc:spChg>
        <pc:spChg chg="add">
          <ac:chgData name="vanshaj kerni" userId="a04775a64bed77c6" providerId="Windows Live" clId="Web-{105185B2-B018-4F6A-B007-BBB1C4680AFF}" dt="2020-12-02T13:52:19.873" v="122"/>
          <ac:spMkLst>
            <pc:docMk/>
            <pc:sldMk cId="109857222" sldId="256"/>
            <ac:spMk id="206" creationId="{4D1A5E71-B6B6-486A-8CDC-C7ABD9B903F6}"/>
          </ac:spMkLst>
        </pc:spChg>
        <pc:spChg chg="add">
          <ac:chgData name="vanshaj kerni" userId="a04775a64bed77c6" providerId="Windows Live" clId="Web-{105185B2-B018-4F6A-B007-BBB1C4680AFF}" dt="2020-12-02T13:52:19.873" v="122"/>
          <ac:spMkLst>
            <pc:docMk/>
            <pc:sldMk cId="109857222" sldId="256"/>
            <ac:spMk id="208" creationId="{667882DD-56E8-460E-99D5-86E71982D5AB}"/>
          </ac:spMkLst>
        </pc:spChg>
        <pc:spChg chg="add del">
          <ac:chgData name="vanshaj kerni" userId="a04775a64bed77c6" providerId="Windows Live" clId="Web-{105185B2-B018-4F6A-B007-BBB1C4680AFF}" dt="2020-12-02T09:04:53.176" v="2"/>
          <ac:spMkLst>
            <pc:docMk/>
            <pc:sldMk cId="109857222" sldId="256"/>
            <ac:spMk id="212" creationId="{489B7BFD-8F45-4093-AD9C-91B15B0503D9}"/>
          </ac:spMkLst>
        </pc:spChg>
        <pc:spChg chg="add del">
          <ac:chgData name="vanshaj kerni" userId="a04775a64bed77c6" providerId="Windows Live" clId="Web-{105185B2-B018-4F6A-B007-BBB1C4680AFF}" dt="2020-12-02T09:04:53.176" v="2"/>
          <ac:spMkLst>
            <pc:docMk/>
            <pc:sldMk cId="109857222" sldId="256"/>
            <ac:spMk id="213" creationId="{4D4C00DC-4DC6-4CD2-9E31-F17E6CEBC5A6}"/>
          </ac:spMkLst>
        </pc:spChg>
        <pc:spChg chg="add del">
          <ac:chgData name="vanshaj kerni" userId="a04775a64bed77c6" providerId="Windows Live" clId="Web-{105185B2-B018-4F6A-B007-BBB1C4680AFF}" dt="2020-12-02T09:04:53.176" v="2"/>
          <ac:spMkLst>
            <pc:docMk/>
            <pc:sldMk cId="109857222" sldId="256"/>
            <ac:spMk id="214" creationId="{A499C65A-9B02-4D7F-BD68-CD38D880551F}"/>
          </ac:spMkLst>
        </pc:spChg>
        <pc:spChg chg="add del">
          <ac:chgData name="vanshaj kerni" userId="a04775a64bed77c6" providerId="Windows Live" clId="Web-{105185B2-B018-4F6A-B007-BBB1C4680AFF}" dt="2020-12-02T13:46:05.732" v="11"/>
          <ac:spMkLst>
            <pc:docMk/>
            <pc:sldMk cId="109857222" sldId="256"/>
            <ac:spMk id="238" creationId="{489B7BFD-8F45-4093-AD9C-91B15B0503D9}"/>
          </ac:spMkLst>
        </pc:spChg>
        <pc:spChg chg="add del">
          <ac:chgData name="vanshaj kerni" userId="a04775a64bed77c6" providerId="Windows Live" clId="Web-{105185B2-B018-4F6A-B007-BBB1C4680AFF}" dt="2020-12-02T13:46:05.732" v="11"/>
          <ac:spMkLst>
            <pc:docMk/>
            <pc:sldMk cId="109857222" sldId="256"/>
            <ac:spMk id="239" creationId="{4D4C00DC-4DC6-4CD2-9E31-F17E6CEBC5A6}"/>
          </ac:spMkLst>
        </pc:spChg>
        <pc:spChg chg="add del">
          <ac:chgData name="vanshaj kerni" userId="a04775a64bed77c6" providerId="Windows Live" clId="Web-{105185B2-B018-4F6A-B007-BBB1C4680AFF}" dt="2020-12-02T09:04:53.020" v="1"/>
          <ac:spMkLst>
            <pc:docMk/>
            <pc:sldMk cId="109857222" sldId="256"/>
            <ac:spMk id="241" creationId="{8B646C36-EEEC-4D52-8E8E-206F4CD8A3DA}"/>
          </ac:spMkLst>
        </pc:spChg>
        <pc:spChg chg="add del">
          <ac:chgData name="vanshaj kerni" userId="a04775a64bed77c6" providerId="Windows Live" clId="Web-{105185B2-B018-4F6A-B007-BBB1C4680AFF}" dt="2020-12-02T13:46:05.732" v="11"/>
          <ac:spMkLst>
            <pc:docMk/>
            <pc:sldMk cId="109857222" sldId="256"/>
            <ac:spMk id="245" creationId="{A499C65A-9B02-4D7F-BD68-CD38D880551F}"/>
          </ac:spMkLst>
        </pc:spChg>
        <pc:spChg chg="add del">
          <ac:chgData name="vanshaj kerni" userId="a04775a64bed77c6" providerId="Windows Live" clId="Web-{105185B2-B018-4F6A-B007-BBB1C4680AFF}" dt="2020-12-02T09:04:53.020" v="1"/>
          <ac:spMkLst>
            <pc:docMk/>
            <pc:sldMk cId="109857222" sldId="256"/>
            <ac:spMk id="247" creationId="{D6CA2F4C-8E9E-4BCD-B6E8-A68A311CA651}"/>
          </ac:spMkLst>
        </pc:spChg>
        <pc:spChg chg="add del">
          <ac:chgData name="vanshaj kerni" userId="a04775a64bed77c6" providerId="Windows Live" clId="Web-{105185B2-B018-4F6A-B007-BBB1C4680AFF}" dt="2020-12-02T13:48:12.498" v="106"/>
          <ac:spMkLst>
            <pc:docMk/>
            <pc:sldMk cId="109857222" sldId="256"/>
            <ac:spMk id="425" creationId="{8B646C36-EEEC-4D52-8E8E-206F4CD8A3DA}"/>
          </ac:spMkLst>
        </pc:spChg>
        <pc:spChg chg="add del">
          <ac:chgData name="vanshaj kerni" userId="a04775a64bed77c6" providerId="Windows Live" clId="Web-{105185B2-B018-4F6A-B007-BBB1C4680AFF}" dt="2020-12-02T13:48:12.498" v="106"/>
          <ac:spMkLst>
            <pc:docMk/>
            <pc:sldMk cId="109857222" sldId="256"/>
            <ac:spMk id="431" creationId="{D6CA2F4C-8E9E-4BCD-B6E8-A68A311CA651}"/>
          </ac:spMkLst>
        </pc:spChg>
        <pc:grpChg chg="add del">
          <ac:chgData name="vanshaj kerni" userId="a04775a64bed77c6" providerId="Windows Live" clId="Web-{105185B2-B018-4F6A-B007-BBB1C4680AFF}" dt="2020-12-02T13:50:44.795" v="113"/>
          <ac:grpSpMkLst>
            <pc:docMk/>
            <pc:sldMk cId="109857222" sldId="256"/>
            <ac:grpSpMk id="118" creationId="{FC1BD014-5623-4064-BAFE-A5AAAFB3CE29}"/>
          </ac:grpSpMkLst>
        </pc:grpChg>
        <pc:grpChg chg="add">
          <ac:chgData name="vanshaj kerni" userId="a04775a64bed77c6" providerId="Windows Live" clId="Web-{105185B2-B018-4F6A-B007-BBB1C4680AFF}" dt="2020-12-02T13:52:19.873" v="122"/>
          <ac:grpSpMkLst>
            <pc:docMk/>
            <pc:sldMk cId="109857222" sldId="256"/>
            <ac:grpSpMk id="127" creationId="{B2EBBF56-923D-48A7-9F8F-86E33CFA3EF9}"/>
          </ac:grpSpMkLst>
        </pc:grpChg>
        <pc:grpChg chg="add del">
          <ac:chgData name="vanshaj kerni" userId="a04775a64bed77c6" providerId="Windows Live" clId="Web-{105185B2-B018-4F6A-B007-BBB1C4680AFF}" dt="2020-12-02T13:50:44.795" v="113"/>
          <ac:grpSpMkLst>
            <pc:docMk/>
            <pc:sldMk cId="109857222" sldId="256"/>
            <ac:grpSpMk id="136" creationId="{FB9739EB-7F66-433D-841F-AB3CD18700B7}"/>
          </ac:grpSpMkLst>
        </pc:grpChg>
        <pc:grpChg chg="add del">
          <ac:chgData name="vanshaj kerni" userId="a04775a64bed77c6" providerId="Windows Live" clId="Web-{105185B2-B018-4F6A-B007-BBB1C4680AFF}" dt="2020-12-02T13:50:44.748" v="112"/>
          <ac:grpSpMkLst>
            <pc:docMk/>
            <pc:sldMk cId="109857222" sldId="256"/>
            <ac:grpSpMk id="149" creationId="{308C40F4-6A24-4867-B726-B552DB0807B5}"/>
          </ac:grpSpMkLst>
        </pc:grpChg>
        <pc:grpChg chg="add del">
          <ac:chgData name="vanshaj kerni" userId="a04775a64bed77c6" providerId="Windows Live" clId="Web-{105185B2-B018-4F6A-B007-BBB1C4680AFF}" dt="2020-12-02T13:51:33.982" v="118"/>
          <ac:grpSpMkLst>
            <pc:docMk/>
            <pc:sldMk cId="109857222" sldId="256"/>
            <ac:grpSpMk id="151" creationId="{33574554-84CF-4FF0-B1BF-553245CC652C}"/>
          </ac:grpSpMkLst>
        </pc:grpChg>
        <pc:grpChg chg="add del">
          <ac:chgData name="vanshaj kerni" userId="a04775a64bed77c6" providerId="Windows Live" clId="Web-{105185B2-B018-4F6A-B007-BBB1C4680AFF}" dt="2020-12-02T13:50:44.748" v="112"/>
          <ac:grpSpMkLst>
            <pc:docMk/>
            <pc:sldMk cId="109857222" sldId="256"/>
            <ac:grpSpMk id="159" creationId="{FB9739EB-7F66-433D-841F-AB3CD18700B7}"/>
          </ac:grpSpMkLst>
        </pc:grpChg>
        <pc:grpChg chg="add del">
          <ac:chgData name="vanshaj kerni" userId="a04775a64bed77c6" providerId="Windows Live" clId="Web-{105185B2-B018-4F6A-B007-BBB1C4680AFF}" dt="2020-12-02T13:51:33.982" v="118"/>
          <ac:grpSpMkLst>
            <pc:docMk/>
            <pc:sldMk cId="109857222" sldId="256"/>
            <ac:grpSpMk id="163" creationId="{FB9739EB-7F66-433D-841F-AB3CD18700B7}"/>
          </ac:grpSpMkLst>
        </pc:grpChg>
        <pc:grpChg chg="add del">
          <ac:chgData name="vanshaj kerni" userId="a04775a64bed77c6" providerId="Windows Live" clId="Web-{105185B2-B018-4F6A-B007-BBB1C4680AFF}" dt="2020-12-02T13:51:33.967" v="117"/>
          <ac:grpSpMkLst>
            <pc:docMk/>
            <pc:sldMk cId="109857222" sldId="256"/>
            <ac:grpSpMk id="175" creationId="{308C40F4-6A24-4867-B726-B552DB0807B5}"/>
          </ac:grpSpMkLst>
        </pc:grpChg>
        <pc:grpChg chg="add del">
          <ac:chgData name="vanshaj kerni" userId="a04775a64bed77c6" providerId="Windows Live" clId="Web-{105185B2-B018-4F6A-B007-BBB1C4680AFF}" dt="2020-12-02T13:52:19.873" v="122"/>
          <ac:grpSpMkLst>
            <pc:docMk/>
            <pc:sldMk cId="109857222" sldId="256"/>
            <ac:grpSpMk id="177" creationId="{308C40F4-6A24-4867-B726-B552DB0807B5}"/>
          </ac:grpSpMkLst>
        </pc:grpChg>
        <pc:grpChg chg="add del">
          <ac:chgData name="vanshaj kerni" userId="a04775a64bed77c6" providerId="Windows Live" clId="Web-{105185B2-B018-4F6A-B007-BBB1C4680AFF}" dt="2020-12-02T13:51:33.967" v="117"/>
          <ac:grpSpMkLst>
            <pc:docMk/>
            <pc:sldMk cId="109857222" sldId="256"/>
            <ac:grpSpMk id="181" creationId="{FB9739EB-7F66-433D-841F-AB3CD18700B7}"/>
          </ac:grpSpMkLst>
        </pc:grpChg>
        <pc:grpChg chg="add">
          <ac:chgData name="vanshaj kerni" userId="a04775a64bed77c6" providerId="Windows Live" clId="Web-{105185B2-B018-4F6A-B007-BBB1C4680AFF}" dt="2020-12-02T13:52:19.873" v="122"/>
          <ac:grpSpMkLst>
            <pc:docMk/>
            <pc:sldMk cId="109857222" sldId="256"/>
            <ac:grpSpMk id="195" creationId="{FB9739EB-7F66-433D-841F-AB3CD18700B7}"/>
          </ac:grpSpMkLst>
        </pc:grpChg>
        <pc:grpChg chg="add del">
          <ac:chgData name="vanshaj kerni" userId="a04775a64bed77c6" providerId="Windows Live" clId="Web-{105185B2-B018-4F6A-B007-BBB1C4680AFF}" dt="2020-12-02T09:04:53.176" v="2"/>
          <ac:grpSpMkLst>
            <pc:docMk/>
            <pc:sldMk cId="109857222" sldId="256"/>
            <ac:grpSpMk id="215" creationId="{66FB5A75-BDE2-4F12-A95B-C48788A7685C}"/>
          </ac:grpSpMkLst>
        </pc:grpChg>
        <pc:grpChg chg="add del">
          <ac:chgData name="vanshaj kerni" userId="a04775a64bed77c6" providerId="Windows Live" clId="Web-{105185B2-B018-4F6A-B007-BBB1C4680AFF}" dt="2020-12-02T09:04:53.176" v="2"/>
          <ac:grpSpMkLst>
            <pc:docMk/>
            <pc:sldMk cId="109857222" sldId="256"/>
            <ac:grpSpMk id="218" creationId="{1F4896D7-5AD0-4505-BCCD-82262CFEE2E1}"/>
          </ac:grpSpMkLst>
        </pc:grpChg>
        <pc:grpChg chg="add del">
          <ac:chgData name="vanshaj kerni" userId="a04775a64bed77c6" providerId="Windows Live" clId="Web-{105185B2-B018-4F6A-B007-BBB1C4680AFF}" dt="2020-12-02T13:46:05.732" v="11"/>
          <ac:grpSpMkLst>
            <pc:docMk/>
            <pc:sldMk cId="109857222" sldId="256"/>
            <ac:grpSpMk id="240" creationId="{66FB5A75-BDE2-4F12-A95B-C48788A7685C}"/>
          </ac:grpSpMkLst>
        </pc:grpChg>
        <pc:grpChg chg="add del">
          <ac:chgData name="vanshaj kerni" userId="a04775a64bed77c6" providerId="Windows Live" clId="Web-{105185B2-B018-4F6A-B007-BBB1C4680AFF}" dt="2020-12-02T09:04:53.020" v="1"/>
          <ac:grpSpMkLst>
            <pc:docMk/>
            <pc:sldMk cId="109857222" sldId="256"/>
            <ac:grpSpMk id="243" creationId="{308C40F4-6A24-4867-B726-B552DB0807B5}"/>
          </ac:grpSpMkLst>
        </pc:grpChg>
        <pc:grpChg chg="add del">
          <ac:chgData name="vanshaj kerni" userId="a04775a64bed77c6" providerId="Windows Live" clId="Web-{105185B2-B018-4F6A-B007-BBB1C4680AFF}" dt="2020-12-02T13:46:05.732" v="11"/>
          <ac:grpSpMkLst>
            <pc:docMk/>
            <pc:sldMk cId="109857222" sldId="256"/>
            <ac:grpSpMk id="251" creationId="{1F4896D7-5AD0-4505-BCCD-82262CFEE2E1}"/>
          </ac:grpSpMkLst>
        </pc:grpChg>
        <pc:grpChg chg="add del">
          <ac:chgData name="vanshaj kerni" userId="a04775a64bed77c6" providerId="Windows Live" clId="Web-{105185B2-B018-4F6A-B007-BBB1C4680AFF}" dt="2020-12-02T13:48:12.498" v="106"/>
          <ac:grpSpMkLst>
            <pc:docMk/>
            <pc:sldMk cId="109857222" sldId="256"/>
            <ac:grpSpMk id="427" creationId="{308C40F4-6A24-4867-B726-B552DB0807B5}"/>
          </ac:grpSpMkLst>
        </pc:grpChg>
        <pc:picChg chg="add del mod">
          <ac:chgData name="vanshaj kerni" userId="a04775a64bed77c6" providerId="Windows Live" clId="Web-{105185B2-B018-4F6A-B007-BBB1C4680AFF}" dt="2020-12-02T13:49:45.607" v="108"/>
          <ac:picMkLst>
            <pc:docMk/>
            <pc:sldMk cId="109857222" sldId="256"/>
            <ac:picMk id="4" creationId="{F350E508-9A91-4128-8423-7D49F27180D1}"/>
          </ac:picMkLst>
        </pc:picChg>
        <pc:picChg chg="del mod ord">
          <ac:chgData name="vanshaj kerni" userId="a04775a64bed77c6" providerId="Windows Live" clId="Web-{105185B2-B018-4F6A-B007-BBB1C4680AFF}" dt="2020-12-02T13:50:18.467" v="110"/>
          <ac:picMkLst>
            <pc:docMk/>
            <pc:sldMk cId="109857222" sldId="256"/>
            <ac:picMk id="7" creationId="{6717F8FC-4B9A-489E-A47A-A622B644F6B7}"/>
          </ac:picMkLst>
        </pc:picChg>
        <pc:picChg chg="add del">
          <ac:chgData name="vanshaj kerni" userId="a04775a64bed77c6" providerId="Windows Live" clId="Web-{105185B2-B018-4F6A-B007-BBB1C4680AFF}" dt="2020-12-02T13:50:44.748" v="112"/>
          <ac:picMkLst>
            <pc:docMk/>
            <pc:sldMk cId="109857222" sldId="256"/>
            <ac:picMk id="143" creationId="{51BA3925-3F3D-42B0-B3EB-281F214DED98}"/>
          </ac:picMkLst>
        </pc:picChg>
        <pc:picChg chg="add mod ord">
          <ac:chgData name="vanshaj kerni" userId="a04775a64bed77c6" providerId="Windows Live" clId="Web-{105185B2-B018-4F6A-B007-BBB1C4680AFF}" dt="2020-12-02T13:52:19.873" v="122"/>
          <ac:picMkLst>
            <pc:docMk/>
            <pc:sldMk cId="109857222" sldId="256"/>
            <ac:picMk id="156" creationId="{A3881B72-96CB-40B2-BA19-6FDB830ACA98}"/>
          </ac:picMkLst>
        </pc:picChg>
      </pc:sldChg>
      <pc:sldChg chg="addSp delSp modSp new del mod setBg modClrScheme delDesignElem chgLayout">
        <pc:chgData name="vanshaj kerni" userId="a04775a64bed77c6" providerId="Windows Live" clId="Web-{105185B2-B018-4F6A-B007-BBB1C4680AFF}" dt="2020-12-02T14:02:38.686" v="407"/>
        <pc:sldMkLst>
          <pc:docMk/>
          <pc:sldMk cId="3700022552" sldId="256"/>
        </pc:sldMkLst>
        <pc:spChg chg="mod ord">
          <ac:chgData name="vanshaj kerni" userId="a04775a64bed77c6" providerId="Windows Live" clId="Web-{105185B2-B018-4F6A-B007-BBB1C4680AFF}" dt="2020-12-02T13:59:41.045" v="339"/>
          <ac:spMkLst>
            <pc:docMk/>
            <pc:sldMk cId="3700022552" sldId="256"/>
            <ac:spMk id="2" creationId="{6EACAE0E-E844-4F4A-983C-1FFA72F45E2D}"/>
          </ac:spMkLst>
        </pc:spChg>
        <pc:spChg chg="del mod">
          <ac:chgData name="vanshaj kerni" userId="a04775a64bed77c6" providerId="Windows Live" clId="Web-{105185B2-B018-4F6A-B007-BBB1C4680AFF}" dt="2020-12-02T13:56:45.483" v="253"/>
          <ac:spMkLst>
            <pc:docMk/>
            <pc:sldMk cId="3700022552" sldId="256"/>
            <ac:spMk id="3" creationId="{266C2EAD-423C-4126-AF33-80E4E014DC9A}"/>
          </ac:spMkLst>
        </pc:spChg>
        <pc:spChg chg="add del">
          <ac:chgData name="vanshaj kerni" userId="a04775a64bed77c6" providerId="Windows Live" clId="Web-{105185B2-B018-4F6A-B007-BBB1C4680AFF}" dt="2020-12-02T13:56:34.889" v="252"/>
          <ac:spMkLst>
            <pc:docMk/>
            <pc:sldMk cId="3700022552" sldId="256"/>
            <ac:spMk id="9" creationId="{1DB043B4-68C6-45B9-82AC-A5800EADB8DB}"/>
          </ac:spMkLst>
        </pc:spChg>
        <pc:spChg chg="add del">
          <ac:chgData name="vanshaj kerni" userId="a04775a64bed77c6" providerId="Windows Live" clId="Web-{105185B2-B018-4F6A-B007-BBB1C4680AFF}" dt="2020-12-02T13:56:34.889" v="252"/>
          <ac:spMkLst>
            <pc:docMk/>
            <pc:sldMk cId="3700022552" sldId="256"/>
            <ac:spMk id="11" creationId="{AD4EA4DF-0E7C-4098-86F6-7D0ACAEFC0BF}"/>
          </ac:spMkLst>
        </pc:spChg>
        <pc:spChg chg="add del">
          <ac:chgData name="vanshaj kerni" userId="a04775a64bed77c6" providerId="Windows Live" clId="Web-{105185B2-B018-4F6A-B007-BBB1C4680AFF}" dt="2020-12-02T13:56:34.889" v="252"/>
          <ac:spMkLst>
            <pc:docMk/>
            <pc:sldMk cId="3700022552" sldId="256"/>
            <ac:spMk id="13" creationId="{FE05BC49-0F00-4C85-9AF5-A0CC5B39C8D2}"/>
          </ac:spMkLst>
        </pc:spChg>
        <pc:spChg chg="add del">
          <ac:chgData name="vanshaj kerni" userId="a04775a64bed77c6" providerId="Windows Live" clId="Web-{105185B2-B018-4F6A-B007-BBB1C4680AFF}" dt="2020-12-02T13:59:41.045" v="339"/>
          <ac:spMkLst>
            <pc:docMk/>
            <pc:sldMk cId="3700022552" sldId="256"/>
            <ac:spMk id="18" creationId="{1DB043B4-68C6-45B9-82AC-A5800EADB8DB}"/>
          </ac:spMkLst>
        </pc:spChg>
        <pc:spChg chg="add del">
          <ac:chgData name="vanshaj kerni" userId="a04775a64bed77c6" providerId="Windows Live" clId="Web-{105185B2-B018-4F6A-B007-BBB1C4680AFF}" dt="2020-12-02T13:59:41.045" v="339"/>
          <ac:spMkLst>
            <pc:docMk/>
            <pc:sldMk cId="3700022552" sldId="256"/>
            <ac:spMk id="20" creationId="{AD4EA4DF-0E7C-4098-86F6-7D0ACAEFC0BF}"/>
          </ac:spMkLst>
        </pc:spChg>
        <pc:spChg chg="add del">
          <ac:chgData name="vanshaj kerni" userId="a04775a64bed77c6" providerId="Windows Live" clId="Web-{105185B2-B018-4F6A-B007-BBB1C4680AFF}" dt="2020-12-02T13:59:41.045" v="339"/>
          <ac:spMkLst>
            <pc:docMk/>
            <pc:sldMk cId="3700022552" sldId="256"/>
            <ac:spMk id="22" creationId="{FE05BC49-0F00-4C85-9AF5-A0CC5B39C8D2}"/>
          </ac:spMkLst>
        </pc:spChg>
        <pc:picChg chg="add mod">
          <ac:chgData name="vanshaj kerni" userId="a04775a64bed77c6" providerId="Windows Live" clId="Web-{105185B2-B018-4F6A-B007-BBB1C4680AFF}" dt="2020-12-02T13:56:34.889" v="252"/>
          <ac:picMkLst>
            <pc:docMk/>
            <pc:sldMk cId="3700022552" sldId="256"/>
            <ac:picMk id="4" creationId="{DDCBBBC2-13EA-477F-AC10-3BA82737EEA0}"/>
          </ac:picMkLst>
        </pc:picChg>
      </pc:sldChg>
      <pc:sldChg chg="addSp delSp modSp del mod setBg">
        <pc:chgData name="vanshaj kerni" userId="a04775a64bed77c6" providerId="Windows Live" clId="Web-{105185B2-B018-4F6A-B007-BBB1C4680AFF}" dt="2020-12-02T13:52:26.811" v="124"/>
        <pc:sldMkLst>
          <pc:docMk/>
          <pc:sldMk cId="557738378" sldId="257"/>
        </pc:sldMkLst>
        <pc:spChg chg="mod">
          <ac:chgData name="vanshaj kerni" userId="a04775a64bed77c6" providerId="Windows Live" clId="Web-{105185B2-B018-4F6A-B007-BBB1C4680AFF}" dt="2020-12-02T09:05:53.255" v="10"/>
          <ac:spMkLst>
            <pc:docMk/>
            <pc:sldMk cId="557738378" sldId="257"/>
            <ac:spMk id="2" creationId="{DDD06849-2E07-4E78-B276-8F65C3287EBE}"/>
          </ac:spMkLst>
        </pc:spChg>
        <pc:spChg chg="mod">
          <ac:chgData name="vanshaj kerni" userId="a04775a64bed77c6" providerId="Windows Live" clId="Web-{105185B2-B018-4F6A-B007-BBB1C4680AFF}" dt="2020-12-02T09:05:53.255" v="10"/>
          <ac:spMkLst>
            <pc:docMk/>
            <pc:sldMk cId="557738378" sldId="257"/>
            <ac:spMk id="3" creationId="{63181E0F-2869-49B9-8D8A-7398DF312AA5}"/>
          </ac:spMkLst>
        </pc:spChg>
        <pc:spChg chg="add del">
          <ac:chgData name="vanshaj kerni" userId="a04775a64bed77c6" providerId="Windows Live" clId="Web-{105185B2-B018-4F6A-B007-BBB1C4680AFF}" dt="2020-12-02T09:05:47.911" v="7"/>
          <ac:spMkLst>
            <pc:docMk/>
            <pc:sldMk cId="557738378" sldId="257"/>
            <ac:spMk id="5" creationId="{5A0118C5-4F8D-4CF4-BADD-53FEACC6C42A}"/>
          </ac:spMkLst>
        </pc:spChg>
        <pc:spChg chg="add del">
          <ac:chgData name="vanshaj kerni" userId="a04775a64bed77c6" providerId="Windows Live" clId="Web-{105185B2-B018-4F6A-B007-BBB1C4680AFF}" dt="2020-12-02T09:05:53.239" v="9"/>
          <ac:spMkLst>
            <pc:docMk/>
            <pc:sldMk cId="557738378" sldId="257"/>
            <ac:spMk id="7" creationId="{5A0118C5-4F8D-4CF4-BADD-53FEACC6C42A}"/>
          </ac:spMkLst>
        </pc:spChg>
        <pc:spChg chg="add del">
          <ac:chgData name="vanshaj kerni" userId="a04775a64bed77c6" providerId="Windows Live" clId="Web-{105185B2-B018-4F6A-B007-BBB1C4680AFF}" dt="2020-12-02T09:05:45.239" v="5"/>
          <ac:spMkLst>
            <pc:docMk/>
            <pc:sldMk cId="557738378" sldId="257"/>
            <ac:spMk id="8" creationId="{5A0118C5-4F8D-4CF4-BADD-53FEACC6C42A}"/>
          </ac:spMkLst>
        </pc:spChg>
        <pc:spChg chg="add del">
          <ac:chgData name="vanshaj kerni" userId="a04775a64bed77c6" providerId="Windows Live" clId="Web-{105185B2-B018-4F6A-B007-BBB1C4680AFF}" dt="2020-12-02T09:05:45.239" v="5"/>
          <ac:spMkLst>
            <pc:docMk/>
            <pc:sldMk cId="557738378" sldId="257"/>
            <ac:spMk id="10" creationId="{D0A98BBA-D3EA-45DC-B8A1-9C61397D4C21}"/>
          </ac:spMkLst>
        </pc:spChg>
        <pc:spChg chg="add del">
          <ac:chgData name="vanshaj kerni" userId="a04775a64bed77c6" providerId="Windows Live" clId="Web-{105185B2-B018-4F6A-B007-BBB1C4680AFF}" dt="2020-12-02T09:05:53.239" v="9"/>
          <ac:spMkLst>
            <pc:docMk/>
            <pc:sldMk cId="557738378" sldId="257"/>
            <ac:spMk id="11" creationId="{55C61911-45B2-48BF-AC7A-1EB579B42CBB}"/>
          </ac:spMkLst>
        </pc:spChg>
        <pc:spChg chg="add del">
          <ac:chgData name="vanshaj kerni" userId="a04775a64bed77c6" providerId="Windows Live" clId="Web-{105185B2-B018-4F6A-B007-BBB1C4680AFF}" dt="2020-12-02T09:05:45.239" v="5"/>
          <ac:spMkLst>
            <pc:docMk/>
            <pc:sldMk cId="557738378" sldId="257"/>
            <ac:spMk id="12" creationId="{2E4C95AB-2BD7-4E38-BDD5-1E41F3A9BCF3}"/>
          </ac:spMkLst>
        </pc:spChg>
        <pc:spChg chg="add del">
          <ac:chgData name="vanshaj kerni" userId="a04775a64bed77c6" providerId="Windows Live" clId="Web-{105185B2-B018-4F6A-B007-BBB1C4680AFF}" dt="2020-12-02T09:05:53.239" v="9"/>
          <ac:spMkLst>
            <pc:docMk/>
            <pc:sldMk cId="557738378" sldId="257"/>
            <ac:spMk id="13" creationId="{2DE4D4CE-6DAE-4A05-BE5B-6BCE3F4EC79B}"/>
          </ac:spMkLst>
        </pc:spChg>
        <pc:spChg chg="add">
          <ac:chgData name="vanshaj kerni" userId="a04775a64bed77c6" providerId="Windows Live" clId="Web-{105185B2-B018-4F6A-B007-BBB1C4680AFF}" dt="2020-12-02T09:05:53.255" v="10"/>
          <ac:spMkLst>
            <pc:docMk/>
            <pc:sldMk cId="557738378" sldId="257"/>
            <ac:spMk id="15" creationId="{5A0118C5-4F8D-4CF4-BADD-53FEACC6C42A}"/>
          </ac:spMkLst>
        </pc:spChg>
        <pc:spChg chg="add del">
          <ac:chgData name="vanshaj kerni" userId="a04775a64bed77c6" providerId="Windows Live" clId="Web-{105185B2-B018-4F6A-B007-BBB1C4680AFF}" dt="2020-12-02T09:05:53.239" v="9"/>
          <ac:spMkLst>
            <pc:docMk/>
            <pc:sldMk cId="557738378" sldId="257"/>
            <ac:spMk id="19" creationId="{10C23D31-5B0A-4956-A59F-A24F57D2A959}"/>
          </ac:spMkLst>
        </pc:spChg>
        <pc:spChg chg="add del">
          <ac:chgData name="vanshaj kerni" userId="a04775a64bed77c6" providerId="Windows Live" clId="Web-{105185B2-B018-4F6A-B007-BBB1C4680AFF}" dt="2020-12-02T09:05:53.239" v="9"/>
          <ac:spMkLst>
            <pc:docMk/>
            <pc:sldMk cId="557738378" sldId="257"/>
            <ac:spMk id="20" creationId="{F4C6FC6E-4AAF-4628-B7E5-85DF9D323B6F}"/>
          </ac:spMkLst>
        </pc:spChg>
        <pc:spChg chg="add">
          <ac:chgData name="vanshaj kerni" userId="a04775a64bed77c6" providerId="Windows Live" clId="Web-{105185B2-B018-4F6A-B007-BBB1C4680AFF}" dt="2020-12-02T09:05:53.255" v="10"/>
          <ac:spMkLst>
            <pc:docMk/>
            <pc:sldMk cId="557738378" sldId="257"/>
            <ac:spMk id="21" creationId="{4E0A5C5C-2A95-428E-9F6A-0D29EBD57C9F}"/>
          </ac:spMkLst>
        </pc:spChg>
        <pc:spChg chg="add">
          <ac:chgData name="vanshaj kerni" userId="a04775a64bed77c6" providerId="Windows Live" clId="Web-{105185B2-B018-4F6A-B007-BBB1C4680AFF}" dt="2020-12-02T09:05:53.255" v="10"/>
          <ac:spMkLst>
            <pc:docMk/>
            <pc:sldMk cId="557738378" sldId="257"/>
            <ac:spMk id="23" creationId="{1056F38F-7C4E-461D-8709-7D0024AE1F79}"/>
          </ac:spMkLst>
        </pc:spChg>
        <pc:spChg chg="add">
          <ac:chgData name="vanshaj kerni" userId="a04775a64bed77c6" providerId="Windows Live" clId="Web-{105185B2-B018-4F6A-B007-BBB1C4680AFF}" dt="2020-12-02T09:05:53.255" v="10"/>
          <ac:spMkLst>
            <pc:docMk/>
            <pc:sldMk cId="557738378" sldId="257"/>
            <ac:spMk id="24" creationId="{F6B92503-6984-4D15-8B98-8718709B785D}"/>
          </ac:spMkLst>
        </pc:spChg>
        <pc:spChg chg="add">
          <ac:chgData name="vanshaj kerni" userId="a04775a64bed77c6" providerId="Windows Live" clId="Web-{105185B2-B018-4F6A-B007-BBB1C4680AFF}" dt="2020-12-02T09:05:53.255" v="10"/>
          <ac:spMkLst>
            <pc:docMk/>
            <pc:sldMk cId="557738378" sldId="257"/>
            <ac:spMk id="25" creationId="{C7278469-3C3C-49CE-AEEE-E176A4900B78}"/>
          </ac:spMkLst>
        </pc:spChg>
        <pc:spChg chg="add">
          <ac:chgData name="vanshaj kerni" userId="a04775a64bed77c6" providerId="Windows Live" clId="Web-{105185B2-B018-4F6A-B007-BBB1C4680AFF}" dt="2020-12-02T09:05:53.255" v="10"/>
          <ac:spMkLst>
            <pc:docMk/>
            <pc:sldMk cId="557738378" sldId="257"/>
            <ac:spMk id="26" creationId="{08DDF938-524E-4C18-A47D-C00627832366}"/>
          </ac:spMkLst>
        </pc:spChg>
        <pc:spChg chg="add del">
          <ac:chgData name="vanshaj kerni" userId="a04775a64bed77c6" providerId="Windows Live" clId="Web-{105185B2-B018-4F6A-B007-BBB1C4680AFF}" dt="2020-12-02T09:05:47.911" v="7"/>
          <ac:spMkLst>
            <pc:docMk/>
            <pc:sldMk cId="557738378" sldId="257"/>
            <ac:spMk id="33" creationId="{EC11F68A-CC71-4196-BBF3-20CDCD75D4E6}"/>
          </ac:spMkLst>
        </pc:spChg>
        <pc:spChg chg="add del">
          <ac:chgData name="vanshaj kerni" userId="a04775a64bed77c6" providerId="Windows Live" clId="Web-{105185B2-B018-4F6A-B007-BBB1C4680AFF}" dt="2020-12-02T09:05:47.911" v="7"/>
          <ac:spMkLst>
            <pc:docMk/>
            <pc:sldMk cId="557738378" sldId="257"/>
            <ac:spMk id="35" creationId="{085F9950-F10E-4E64-962B-F70345789875}"/>
          </ac:spMkLst>
        </pc:spChg>
        <pc:spChg chg="add">
          <ac:chgData name="vanshaj kerni" userId="a04775a64bed77c6" providerId="Windows Live" clId="Web-{105185B2-B018-4F6A-B007-BBB1C4680AFF}" dt="2020-12-02T09:05:53.255" v="10"/>
          <ac:spMkLst>
            <pc:docMk/>
            <pc:sldMk cId="557738378" sldId="257"/>
            <ac:spMk id="36" creationId="{4C6598AB-1C17-4D54-951C-A082D94ACB7A}"/>
          </ac:spMkLst>
        </pc:spChg>
        <pc:spChg chg="add">
          <ac:chgData name="vanshaj kerni" userId="a04775a64bed77c6" providerId="Windows Live" clId="Web-{105185B2-B018-4F6A-B007-BBB1C4680AFF}" dt="2020-12-02T09:05:53.255" v="10"/>
          <ac:spMkLst>
            <pc:docMk/>
            <pc:sldMk cId="557738378" sldId="257"/>
            <ac:spMk id="37" creationId="{C83B66D7-137D-4AC1-B172-53D60F08BEB5}"/>
          </ac:spMkLst>
        </pc:spChg>
        <pc:grpChg chg="add del">
          <ac:chgData name="vanshaj kerni" userId="a04775a64bed77c6" providerId="Windows Live" clId="Web-{105185B2-B018-4F6A-B007-BBB1C4680AFF}" dt="2020-12-02T09:05:47.911" v="7"/>
          <ac:grpSpMkLst>
            <pc:docMk/>
            <pc:sldMk cId="557738378" sldId="257"/>
            <ac:grpSpMk id="6" creationId="{1E8369D0-2C3B-4E27-AC6C-A246AC28CDA1}"/>
          </ac:grpSpMkLst>
        </pc:grpChg>
        <pc:grpChg chg="add del">
          <ac:chgData name="vanshaj kerni" userId="a04775a64bed77c6" providerId="Windows Live" clId="Web-{105185B2-B018-4F6A-B007-BBB1C4680AFF}" dt="2020-12-02T09:05:47.911" v="7"/>
          <ac:grpSpMkLst>
            <pc:docMk/>
            <pc:sldMk cId="557738378" sldId="257"/>
            <ac:grpSpMk id="9" creationId="{4E397AA7-9FED-4566-9071-A53B276542E0}"/>
          </ac:grpSpMkLst>
        </pc:grpChg>
        <pc:grpChg chg="add del">
          <ac:chgData name="vanshaj kerni" userId="a04775a64bed77c6" providerId="Windows Live" clId="Web-{105185B2-B018-4F6A-B007-BBB1C4680AFF}" dt="2020-12-02T09:05:45.239" v="5"/>
          <ac:grpSpMkLst>
            <pc:docMk/>
            <pc:sldMk cId="557738378" sldId="257"/>
            <ac:grpSpMk id="14" creationId="{85836128-58DE-4E5A-B27E-DFE747CA0B2B}"/>
          </ac:grpSpMkLst>
        </pc:grpChg>
        <pc:grpChg chg="add">
          <ac:chgData name="vanshaj kerni" userId="a04775a64bed77c6" providerId="Windows Live" clId="Web-{105185B2-B018-4F6A-B007-BBB1C4680AFF}" dt="2020-12-02T09:05:53.255" v="10"/>
          <ac:grpSpMkLst>
            <pc:docMk/>
            <pc:sldMk cId="557738378" sldId="257"/>
            <ac:grpSpMk id="16" creationId="{93DC754C-7E09-422D-A8BB-AF632E90DFA2}"/>
          </ac:grpSpMkLst>
        </pc:grpChg>
        <pc:grpChg chg="add del">
          <ac:chgData name="vanshaj kerni" userId="a04775a64bed77c6" providerId="Windows Live" clId="Web-{105185B2-B018-4F6A-B007-BBB1C4680AFF}" dt="2020-12-02T09:05:53.239" v="9"/>
          <ac:grpSpMkLst>
            <pc:docMk/>
            <pc:sldMk cId="557738378" sldId="257"/>
            <ac:grpSpMk id="17" creationId="{B8CB1D39-68D4-4372-BF3B-2A33A7495E2B}"/>
          </ac:grpSpMkLst>
        </pc:grpChg>
        <pc:grpChg chg="add del">
          <ac:chgData name="vanshaj kerni" userId="a04775a64bed77c6" providerId="Windows Live" clId="Web-{105185B2-B018-4F6A-B007-BBB1C4680AFF}" dt="2020-12-02T09:05:47.911" v="7"/>
          <ac:grpSpMkLst>
            <pc:docMk/>
            <pc:sldMk cId="557738378" sldId="257"/>
            <ac:grpSpMk id="18" creationId="{C6F74901-2A71-43C3-837C-27CCD6B6D636}"/>
          </ac:grpSpMkLst>
        </pc:grpChg>
        <pc:grpChg chg="add del">
          <ac:chgData name="vanshaj kerni" userId="a04775a64bed77c6" providerId="Windows Live" clId="Web-{105185B2-B018-4F6A-B007-BBB1C4680AFF}" dt="2020-12-02T09:05:53.239" v="9"/>
          <ac:grpSpMkLst>
            <pc:docMk/>
            <pc:sldMk cId="557738378" sldId="257"/>
            <ac:grpSpMk id="22" creationId="{582A903B-6B78-4F0A-B7C9-3D80499020B8}"/>
          </ac:grpSpMkLst>
        </pc:grpChg>
        <pc:grpChg chg="add">
          <ac:chgData name="vanshaj kerni" userId="a04775a64bed77c6" providerId="Windows Live" clId="Web-{105185B2-B018-4F6A-B007-BBB1C4680AFF}" dt="2020-12-02T09:05:53.255" v="10"/>
          <ac:grpSpMkLst>
            <pc:docMk/>
            <pc:sldMk cId="557738378" sldId="257"/>
            <ac:grpSpMk id="28" creationId="{3773FAF5-C452-4455-9411-D6AF5EBD4CA9}"/>
          </ac:grpSpMkLst>
        </pc:grpChg>
      </pc:sldChg>
      <pc:sldChg chg="addSp delSp modSp new mod setBg modClrScheme delDesignElem chgLayout">
        <pc:chgData name="vanshaj kerni" userId="a04775a64bed77c6" providerId="Windows Live" clId="Web-{105185B2-B018-4F6A-B007-BBB1C4680AFF}" dt="2020-12-02T14:27:25.110" v="1993"/>
        <pc:sldMkLst>
          <pc:docMk/>
          <pc:sldMk cId="1863061709" sldId="257"/>
        </pc:sldMkLst>
        <pc:spChg chg="mod ord">
          <ac:chgData name="vanshaj kerni" userId="a04775a64bed77c6" providerId="Windows Live" clId="Web-{105185B2-B018-4F6A-B007-BBB1C4680AFF}" dt="2020-12-02T14:27:25.110" v="1993"/>
          <ac:spMkLst>
            <pc:docMk/>
            <pc:sldMk cId="1863061709" sldId="257"/>
            <ac:spMk id="2" creationId="{3132D81E-E10C-496B-986E-D104D44F2FC8}"/>
          </ac:spMkLst>
        </pc:spChg>
        <pc:spChg chg="del mod ord">
          <ac:chgData name="vanshaj kerni" userId="a04775a64bed77c6" providerId="Windows Live" clId="Web-{105185B2-B018-4F6A-B007-BBB1C4680AFF}" dt="2020-12-02T14:00:26.983" v="342"/>
          <ac:spMkLst>
            <pc:docMk/>
            <pc:sldMk cId="1863061709" sldId="257"/>
            <ac:spMk id="3" creationId="{9D687CEB-6C95-4A5E-B08B-A47CADD01989}"/>
          </ac:spMkLst>
        </pc:spChg>
        <pc:spChg chg="add del">
          <ac:chgData name="vanshaj kerni" userId="a04775a64bed77c6" providerId="Windows Live" clId="Web-{105185B2-B018-4F6A-B007-BBB1C4680AFF}" dt="2020-12-02T14:00:55.889" v="346"/>
          <ac:spMkLst>
            <pc:docMk/>
            <pc:sldMk cId="1863061709" sldId="257"/>
            <ac:spMk id="6" creationId="{CBD94887-6A10-4F62-8EE1-B2BCFA1F380F}"/>
          </ac:spMkLst>
        </pc:spChg>
        <pc:spChg chg="add del">
          <ac:chgData name="vanshaj kerni" userId="a04775a64bed77c6" providerId="Windows Live" clId="Web-{105185B2-B018-4F6A-B007-BBB1C4680AFF}" dt="2020-12-02T14:00:51.030" v="344"/>
          <ac:spMkLst>
            <pc:docMk/>
            <pc:sldMk cId="1863061709" sldId="257"/>
            <ac:spMk id="8" creationId="{1568103E-5490-4E07-8B8F-8A104D74B07F}"/>
          </ac:spMkLst>
        </pc:spChg>
        <pc:spChg chg="add del">
          <ac:chgData name="vanshaj kerni" userId="a04775a64bed77c6" providerId="Windows Live" clId="Web-{105185B2-B018-4F6A-B007-BBB1C4680AFF}" dt="2020-12-02T14:00:55.889" v="346"/>
          <ac:spMkLst>
            <pc:docMk/>
            <pc:sldMk cId="1863061709" sldId="257"/>
            <ac:spMk id="9" creationId="{C0EFE3EC-CBBC-4CBA-968B-5B9F4C214228}"/>
          </ac:spMkLst>
        </pc:spChg>
        <pc:spChg chg="add del">
          <ac:chgData name="vanshaj kerni" userId="a04775a64bed77c6" providerId="Windows Live" clId="Web-{105185B2-B018-4F6A-B007-BBB1C4680AFF}" dt="2020-12-02T14:01:49.296" v="350"/>
          <ac:spMkLst>
            <pc:docMk/>
            <pc:sldMk cId="1863061709" sldId="257"/>
            <ac:spMk id="12" creationId="{ED10CF64-F588-4794-80E9-12CBA1784939}"/>
          </ac:spMkLst>
        </pc:spChg>
        <pc:spChg chg="add del">
          <ac:chgData name="vanshaj kerni" userId="a04775a64bed77c6" providerId="Windows Live" clId="Web-{105185B2-B018-4F6A-B007-BBB1C4680AFF}" dt="2020-12-02T14:00:51.030" v="344"/>
          <ac:spMkLst>
            <pc:docMk/>
            <pc:sldMk cId="1863061709" sldId="257"/>
            <ac:spMk id="13" creationId="{168A5C37-E0A9-462D-BC65-C14D9025FB87}"/>
          </ac:spMkLst>
        </pc:spChg>
        <pc:spChg chg="add del mod">
          <ac:chgData name="vanshaj kerni" userId="a04775a64bed77c6" providerId="Windows Live" clId="Web-{105185B2-B018-4F6A-B007-BBB1C4680AFF}" dt="2020-12-02T14:01:45.812" v="349"/>
          <ac:spMkLst>
            <pc:docMk/>
            <pc:sldMk cId="1863061709" sldId="257"/>
            <ac:spMk id="14" creationId="{45711455-21E0-4BB2-9B37-8BEF94932A9C}"/>
          </ac:spMkLst>
        </pc:spChg>
        <pc:spChg chg="add del">
          <ac:chgData name="vanshaj kerni" userId="a04775a64bed77c6" providerId="Windows Live" clId="Web-{105185B2-B018-4F6A-B007-BBB1C4680AFF}" dt="2020-12-02T14:02:35.171" v="406"/>
          <ac:spMkLst>
            <pc:docMk/>
            <pc:sldMk cId="1863061709" sldId="257"/>
            <ac:spMk id="21" creationId="{F4A20210-FA90-4B6D-8D2E-1B90054E097A}"/>
          </ac:spMkLst>
        </pc:spChg>
        <pc:spChg chg="add del">
          <ac:chgData name="vanshaj kerni" userId="a04775a64bed77c6" providerId="Windows Live" clId="Web-{105185B2-B018-4F6A-B007-BBB1C4680AFF}" dt="2020-12-02T14:02:35.171" v="406"/>
          <ac:spMkLst>
            <pc:docMk/>
            <pc:sldMk cId="1863061709" sldId="257"/>
            <ac:spMk id="23" creationId="{39213B44-68B7-47E7-B506-5C79FCF80924}"/>
          </ac:spMkLst>
        </pc:spChg>
        <pc:spChg chg="add del">
          <ac:chgData name="vanshaj kerni" userId="a04775a64bed77c6" providerId="Windows Live" clId="Web-{105185B2-B018-4F6A-B007-BBB1C4680AFF}" dt="2020-12-02T14:03:03.889" v="408"/>
          <ac:spMkLst>
            <pc:docMk/>
            <pc:sldMk cId="1863061709" sldId="257"/>
            <ac:spMk id="114" creationId="{C727912B-C157-4CDB-8486-00E702D36C1C}"/>
          </ac:spMkLst>
        </pc:spChg>
        <pc:spChg chg="add del">
          <ac:chgData name="vanshaj kerni" userId="a04775a64bed77c6" providerId="Windows Live" clId="Web-{105185B2-B018-4F6A-B007-BBB1C4680AFF}" dt="2020-12-02T14:04:28.639" v="434"/>
          <ac:spMkLst>
            <pc:docMk/>
            <pc:sldMk cId="1863061709" sldId="257"/>
            <ac:spMk id="125" creationId="{C727912B-C157-4CDB-8486-00E702D36C1C}"/>
          </ac:spMkLst>
        </pc:spChg>
        <pc:spChg chg="add del">
          <ac:chgData name="vanshaj kerni" userId="a04775a64bed77c6" providerId="Windows Live" clId="Web-{105185B2-B018-4F6A-B007-BBB1C4680AFF}" dt="2020-12-02T14:27:25.110" v="1993"/>
          <ac:spMkLst>
            <pc:docMk/>
            <pc:sldMk cId="1863061709" sldId="257"/>
            <ac:spMk id="136" creationId="{C727912B-C157-4CDB-8486-00E702D36C1C}"/>
          </ac:spMkLst>
        </pc:spChg>
        <pc:grpChg chg="add del">
          <ac:chgData name="vanshaj kerni" userId="a04775a64bed77c6" providerId="Windows Live" clId="Web-{105185B2-B018-4F6A-B007-BBB1C4680AFF}" dt="2020-12-02T14:02:35.171" v="406"/>
          <ac:grpSpMkLst>
            <pc:docMk/>
            <pc:sldMk cId="1863061709" sldId="257"/>
            <ac:grpSpMk id="25" creationId="{39084D60-65A6-45F8-8C17-3529E43F1C39}"/>
          </ac:grpSpMkLst>
        </pc:grpChg>
        <pc:picChg chg="add mod ord">
          <ac:chgData name="vanshaj kerni" userId="a04775a64bed77c6" providerId="Windows Live" clId="Web-{105185B2-B018-4F6A-B007-BBB1C4680AFF}" dt="2020-12-02T14:01:49.296" v="350"/>
          <ac:picMkLst>
            <pc:docMk/>
            <pc:sldMk cId="1863061709" sldId="257"/>
            <ac:picMk id="4" creationId="{A401AFE7-F368-4FD1-9362-3C921E15EE5B}"/>
          </ac:picMkLst>
        </pc:picChg>
        <pc:picChg chg="add del">
          <ac:chgData name="vanshaj kerni" userId="a04775a64bed77c6" providerId="Windows Live" clId="Web-{105185B2-B018-4F6A-B007-BBB1C4680AFF}" dt="2020-12-02T14:00:55.889" v="346"/>
          <ac:picMkLst>
            <pc:docMk/>
            <pc:sldMk cId="1863061709" sldId="257"/>
            <ac:picMk id="7" creationId="{A3D512BA-228A-4979-9312-ACD246E1099D}"/>
          </ac:picMkLst>
        </pc:picChg>
        <pc:picChg chg="add del">
          <ac:chgData name="vanshaj kerni" userId="a04775a64bed77c6" providerId="Windows Live" clId="Web-{105185B2-B018-4F6A-B007-BBB1C4680AFF}" dt="2020-12-02T14:01:49.296" v="350"/>
          <ac:picMkLst>
            <pc:docMk/>
            <pc:sldMk cId="1863061709" sldId="257"/>
            <ac:picMk id="10" creationId="{0C8B7D16-051E-4562-B872-ABF369C457CA}"/>
          </ac:picMkLst>
        </pc:picChg>
        <pc:picChg chg="add del">
          <ac:chgData name="vanshaj kerni" userId="a04775a64bed77c6" providerId="Windows Live" clId="Web-{105185B2-B018-4F6A-B007-BBB1C4680AFF}" dt="2020-12-02T14:00:51.030" v="344"/>
          <ac:picMkLst>
            <pc:docMk/>
            <pc:sldMk cId="1863061709" sldId="257"/>
            <ac:picMk id="11" creationId="{C63E20F8-074D-4B3B-AE66-7BBD6F1CB724}"/>
          </ac:picMkLst>
        </pc:picChg>
        <pc:picChg chg="add del">
          <ac:chgData name="vanshaj kerni" userId="a04775a64bed77c6" providerId="Windows Live" clId="Web-{105185B2-B018-4F6A-B007-BBB1C4680AFF}" dt="2020-12-02T14:02:35.171" v="406"/>
          <ac:picMkLst>
            <pc:docMk/>
            <pc:sldMk cId="1863061709" sldId="257"/>
            <ac:picMk id="17" creationId="{CBECFFDC-94DB-4DA3-94FE-22FEDDA8FA30}"/>
          </ac:picMkLst>
        </pc:picChg>
        <pc:picChg chg="add del">
          <ac:chgData name="vanshaj kerni" userId="a04775a64bed77c6" providerId="Windows Live" clId="Web-{105185B2-B018-4F6A-B007-BBB1C4680AFF}" dt="2020-12-02T14:02:35.171" v="406"/>
          <ac:picMkLst>
            <pc:docMk/>
            <pc:sldMk cId="1863061709" sldId="257"/>
            <ac:picMk id="19" creationId="{545F67A4-7428-47F3-AE14-8CA43D976E11}"/>
          </ac:picMkLst>
        </pc:picChg>
        <pc:picChg chg="add del">
          <ac:chgData name="vanshaj kerni" userId="a04775a64bed77c6" providerId="Windows Live" clId="Web-{105185B2-B018-4F6A-B007-BBB1C4680AFF}" dt="2020-12-02T14:03:03.889" v="408"/>
          <ac:picMkLst>
            <pc:docMk/>
            <pc:sldMk cId="1863061709" sldId="257"/>
            <ac:picMk id="108" creationId="{CBECFFDC-94DB-4DA3-94FE-22FEDDA8FA30}"/>
          </ac:picMkLst>
        </pc:picChg>
        <pc:picChg chg="add del">
          <ac:chgData name="vanshaj kerni" userId="a04775a64bed77c6" providerId="Windows Live" clId="Web-{105185B2-B018-4F6A-B007-BBB1C4680AFF}" dt="2020-12-02T14:03:03.889" v="408"/>
          <ac:picMkLst>
            <pc:docMk/>
            <pc:sldMk cId="1863061709" sldId="257"/>
            <ac:picMk id="110" creationId="{8EC1A43B-D167-4E96-B7AD-61D3D9225CBB}"/>
          </ac:picMkLst>
        </pc:picChg>
        <pc:picChg chg="add del">
          <ac:chgData name="vanshaj kerni" userId="a04775a64bed77c6" providerId="Windows Live" clId="Web-{105185B2-B018-4F6A-B007-BBB1C4680AFF}" dt="2020-12-02T14:03:03.889" v="408"/>
          <ac:picMkLst>
            <pc:docMk/>
            <pc:sldMk cId="1863061709" sldId="257"/>
            <ac:picMk id="112" creationId="{86623E07-B4B3-43D5-AB6E-5FD9A1C11D35}"/>
          </ac:picMkLst>
        </pc:picChg>
        <pc:picChg chg="add del">
          <ac:chgData name="vanshaj kerni" userId="a04775a64bed77c6" providerId="Windows Live" clId="Web-{105185B2-B018-4F6A-B007-BBB1C4680AFF}" dt="2020-12-02T14:04:28.639" v="434"/>
          <ac:picMkLst>
            <pc:docMk/>
            <pc:sldMk cId="1863061709" sldId="257"/>
            <ac:picMk id="119" creationId="{CBECFFDC-94DB-4DA3-94FE-22FEDDA8FA30}"/>
          </ac:picMkLst>
        </pc:picChg>
        <pc:picChg chg="add del">
          <ac:chgData name="vanshaj kerni" userId="a04775a64bed77c6" providerId="Windows Live" clId="Web-{105185B2-B018-4F6A-B007-BBB1C4680AFF}" dt="2020-12-02T14:04:28.639" v="434"/>
          <ac:picMkLst>
            <pc:docMk/>
            <pc:sldMk cId="1863061709" sldId="257"/>
            <ac:picMk id="121" creationId="{8EC1A43B-D167-4E96-B7AD-61D3D9225CBB}"/>
          </ac:picMkLst>
        </pc:picChg>
        <pc:picChg chg="add del">
          <ac:chgData name="vanshaj kerni" userId="a04775a64bed77c6" providerId="Windows Live" clId="Web-{105185B2-B018-4F6A-B007-BBB1C4680AFF}" dt="2020-12-02T14:04:28.639" v="434"/>
          <ac:picMkLst>
            <pc:docMk/>
            <pc:sldMk cId="1863061709" sldId="257"/>
            <ac:picMk id="123" creationId="{86623E07-B4B3-43D5-AB6E-5FD9A1C11D35}"/>
          </ac:picMkLst>
        </pc:picChg>
        <pc:picChg chg="add del">
          <ac:chgData name="vanshaj kerni" userId="a04775a64bed77c6" providerId="Windows Live" clId="Web-{105185B2-B018-4F6A-B007-BBB1C4680AFF}" dt="2020-12-02T14:27:25.110" v="1993"/>
          <ac:picMkLst>
            <pc:docMk/>
            <pc:sldMk cId="1863061709" sldId="257"/>
            <ac:picMk id="130" creationId="{CBECFFDC-94DB-4DA3-94FE-22FEDDA8FA30}"/>
          </ac:picMkLst>
        </pc:picChg>
        <pc:picChg chg="add del">
          <ac:chgData name="vanshaj kerni" userId="a04775a64bed77c6" providerId="Windows Live" clId="Web-{105185B2-B018-4F6A-B007-BBB1C4680AFF}" dt="2020-12-02T14:27:25.110" v="1993"/>
          <ac:picMkLst>
            <pc:docMk/>
            <pc:sldMk cId="1863061709" sldId="257"/>
            <ac:picMk id="132" creationId="{8EC1A43B-D167-4E96-B7AD-61D3D9225CBB}"/>
          </ac:picMkLst>
        </pc:picChg>
        <pc:picChg chg="add del">
          <ac:chgData name="vanshaj kerni" userId="a04775a64bed77c6" providerId="Windows Live" clId="Web-{105185B2-B018-4F6A-B007-BBB1C4680AFF}" dt="2020-12-02T14:27:25.110" v="1993"/>
          <ac:picMkLst>
            <pc:docMk/>
            <pc:sldMk cId="1863061709" sldId="257"/>
            <ac:picMk id="134" creationId="{86623E07-B4B3-43D5-AB6E-5FD9A1C11D35}"/>
          </ac:picMkLst>
        </pc:picChg>
      </pc:sldChg>
      <pc:sldChg chg="addSp delSp modSp new del mod ord setBg">
        <pc:chgData name="vanshaj kerni" userId="a04775a64bed77c6" providerId="Windows Live" clId="Web-{105185B2-B018-4F6A-B007-BBB1C4680AFF}" dt="2020-12-02T13:59:26.014" v="337"/>
        <pc:sldMkLst>
          <pc:docMk/>
          <pc:sldMk cId="2993532624" sldId="257"/>
        </pc:sldMkLst>
        <pc:spChg chg="mod">
          <ac:chgData name="vanshaj kerni" userId="a04775a64bed77c6" providerId="Windows Live" clId="Web-{105185B2-B018-4F6A-B007-BBB1C4680AFF}" dt="2020-12-02T13:56:16.233" v="251"/>
          <ac:spMkLst>
            <pc:docMk/>
            <pc:sldMk cId="2993532624" sldId="257"/>
            <ac:spMk id="2" creationId="{2E43A11C-24DF-4CD3-BDC1-C3F44F1DCCC1}"/>
          </ac:spMkLst>
        </pc:spChg>
        <pc:spChg chg="del">
          <ac:chgData name="vanshaj kerni" userId="a04775a64bed77c6" providerId="Windows Live" clId="Web-{105185B2-B018-4F6A-B007-BBB1C4680AFF}" dt="2020-12-02T13:53:43.576" v="130"/>
          <ac:spMkLst>
            <pc:docMk/>
            <pc:sldMk cId="2993532624" sldId="257"/>
            <ac:spMk id="3" creationId="{992D1756-BCE1-421B-A49A-7A6470AD3CAA}"/>
          </ac:spMkLst>
        </pc:spChg>
        <pc:spChg chg="add del">
          <ac:chgData name="vanshaj kerni" userId="a04775a64bed77c6" providerId="Windows Live" clId="Web-{105185B2-B018-4F6A-B007-BBB1C4680AFF}" dt="2020-12-02T13:56:16.233" v="251"/>
          <ac:spMkLst>
            <pc:docMk/>
            <pc:sldMk cId="2993532624" sldId="257"/>
            <ac:spMk id="8" creationId="{82184FF4-7029-4ED7-813A-192E60608764}"/>
          </ac:spMkLst>
        </pc:spChg>
        <pc:spChg chg="add del">
          <ac:chgData name="vanshaj kerni" userId="a04775a64bed77c6" providerId="Windows Live" clId="Web-{105185B2-B018-4F6A-B007-BBB1C4680AFF}" dt="2020-12-02T13:56:16.233" v="251"/>
          <ac:spMkLst>
            <pc:docMk/>
            <pc:sldMk cId="2993532624" sldId="257"/>
            <ac:spMk id="10" creationId="{AAA7AB09-557C-41AD-9113-FF9F68FA1035}"/>
          </ac:spMkLst>
        </pc:spChg>
        <pc:spChg chg="add del">
          <ac:chgData name="vanshaj kerni" userId="a04775a64bed77c6" providerId="Windows Live" clId="Web-{105185B2-B018-4F6A-B007-BBB1C4680AFF}" dt="2020-12-02T13:56:16.233" v="251"/>
          <ac:spMkLst>
            <pc:docMk/>
            <pc:sldMk cId="2993532624" sldId="257"/>
            <ac:spMk id="12" creationId="{EF99ECAA-1F11-4937-BBA6-51935AB44C9D}"/>
          </ac:spMkLst>
        </pc:spChg>
        <pc:spChg chg="add del">
          <ac:chgData name="vanshaj kerni" userId="a04775a64bed77c6" providerId="Windows Live" clId="Web-{105185B2-B018-4F6A-B007-BBB1C4680AFF}" dt="2020-12-02T13:56:16.233" v="251"/>
          <ac:spMkLst>
            <pc:docMk/>
            <pc:sldMk cId="2993532624" sldId="257"/>
            <ac:spMk id="20" creationId="{940082A1-24A5-4276-83A4-39E993BD691B}"/>
          </ac:spMkLst>
        </pc:spChg>
        <pc:spChg chg="add del">
          <ac:chgData name="vanshaj kerni" userId="a04775a64bed77c6" providerId="Windows Live" clId="Web-{105185B2-B018-4F6A-B007-BBB1C4680AFF}" dt="2020-12-02T13:56:16.233" v="251"/>
          <ac:spMkLst>
            <pc:docMk/>
            <pc:sldMk cId="2993532624" sldId="257"/>
            <ac:spMk id="22" creationId="{6D840B21-A957-4CFE-AA5B-9711DF6D3305}"/>
          </ac:spMkLst>
        </pc:spChg>
        <pc:spChg chg="add">
          <ac:chgData name="vanshaj kerni" userId="a04775a64bed77c6" providerId="Windows Live" clId="Web-{105185B2-B018-4F6A-B007-BBB1C4680AFF}" dt="2020-12-02T13:56:16.233" v="251"/>
          <ac:spMkLst>
            <pc:docMk/>
            <pc:sldMk cId="2993532624" sldId="257"/>
            <ac:spMk id="31" creationId="{82184FF4-7029-4ED7-813A-192E60608764}"/>
          </ac:spMkLst>
        </pc:spChg>
        <pc:spChg chg="add">
          <ac:chgData name="vanshaj kerni" userId="a04775a64bed77c6" providerId="Windows Live" clId="Web-{105185B2-B018-4F6A-B007-BBB1C4680AFF}" dt="2020-12-02T13:56:16.233" v="251"/>
          <ac:spMkLst>
            <pc:docMk/>
            <pc:sldMk cId="2993532624" sldId="257"/>
            <ac:spMk id="33" creationId="{AAA7AB09-557C-41AD-9113-FF9F68FA1035}"/>
          </ac:spMkLst>
        </pc:spChg>
        <pc:spChg chg="add">
          <ac:chgData name="vanshaj kerni" userId="a04775a64bed77c6" providerId="Windows Live" clId="Web-{105185B2-B018-4F6A-B007-BBB1C4680AFF}" dt="2020-12-02T13:56:16.233" v="251"/>
          <ac:spMkLst>
            <pc:docMk/>
            <pc:sldMk cId="2993532624" sldId="257"/>
            <ac:spMk id="35" creationId="{EF99ECAA-1F11-4937-BBA6-51935AB44C9D}"/>
          </ac:spMkLst>
        </pc:spChg>
        <pc:spChg chg="add">
          <ac:chgData name="vanshaj kerni" userId="a04775a64bed77c6" providerId="Windows Live" clId="Web-{105185B2-B018-4F6A-B007-BBB1C4680AFF}" dt="2020-12-02T13:56:16.233" v="251"/>
          <ac:spMkLst>
            <pc:docMk/>
            <pc:sldMk cId="2993532624" sldId="257"/>
            <ac:spMk id="43" creationId="{BCAB7BF2-C0E5-4451-82FD-4D451D5D3A6E}"/>
          </ac:spMkLst>
        </pc:spChg>
        <pc:spChg chg="add">
          <ac:chgData name="vanshaj kerni" userId="a04775a64bed77c6" providerId="Windows Live" clId="Web-{105185B2-B018-4F6A-B007-BBB1C4680AFF}" dt="2020-12-02T13:56:16.233" v="251"/>
          <ac:spMkLst>
            <pc:docMk/>
            <pc:sldMk cId="2993532624" sldId="257"/>
            <ac:spMk id="51" creationId="{19E80463-482A-4612-8063-9F60E0C7F2CF}"/>
          </ac:spMkLst>
        </pc:spChg>
        <pc:grpChg chg="add del">
          <ac:chgData name="vanshaj kerni" userId="a04775a64bed77c6" providerId="Windows Live" clId="Web-{105185B2-B018-4F6A-B007-BBB1C4680AFF}" dt="2020-12-02T13:56:16.233" v="251"/>
          <ac:grpSpMkLst>
            <pc:docMk/>
            <pc:sldMk cId="2993532624" sldId="257"/>
            <ac:grpSpMk id="14" creationId="{79DE9FAB-6BBA-4CFE-B67D-77B47F01ECA4}"/>
          </ac:grpSpMkLst>
        </pc:grpChg>
        <pc:grpChg chg="add del">
          <ac:chgData name="vanshaj kerni" userId="a04775a64bed77c6" providerId="Windows Live" clId="Web-{105185B2-B018-4F6A-B007-BBB1C4680AFF}" dt="2020-12-02T13:56:16.233" v="251"/>
          <ac:grpSpMkLst>
            <pc:docMk/>
            <pc:sldMk cId="2993532624" sldId="257"/>
            <ac:grpSpMk id="24" creationId="{DBFD4376-13D5-43C1-86D8-8133A9D886E1}"/>
          </ac:grpSpMkLst>
        </pc:grpChg>
        <pc:grpChg chg="add">
          <ac:chgData name="vanshaj kerni" userId="a04775a64bed77c6" providerId="Windows Live" clId="Web-{105185B2-B018-4F6A-B007-BBB1C4680AFF}" dt="2020-12-02T13:56:16.233" v="251"/>
          <ac:grpSpMkLst>
            <pc:docMk/>
            <pc:sldMk cId="2993532624" sldId="257"/>
            <ac:grpSpMk id="37" creationId="{79DE9FAB-6BBA-4CFE-B67D-77B47F01ECA4}"/>
          </ac:grpSpMkLst>
        </pc:grpChg>
        <pc:grpChg chg="add">
          <ac:chgData name="vanshaj kerni" userId="a04775a64bed77c6" providerId="Windows Live" clId="Web-{105185B2-B018-4F6A-B007-BBB1C4680AFF}" dt="2020-12-02T13:56:16.233" v="251"/>
          <ac:grpSpMkLst>
            <pc:docMk/>
            <pc:sldMk cId="2993532624" sldId="257"/>
            <ac:grpSpMk id="45" creationId="{C0DB02B9-F3BA-4EEE-A717-BA38B57F4BF6}"/>
          </ac:grpSpMkLst>
        </pc:grpChg>
        <pc:grpChg chg="add">
          <ac:chgData name="vanshaj kerni" userId="a04775a64bed77c6" providerId="Windows Live" clId="Web-{105185B2-B018-4F6A-B007-BBB1C4680AFF}" dt="2020-12-02T13:56:16.233" v="251"/>
          <ac:grpSpMkLst>
            <pc:docMk/>
            <pc:sldMk cId="2993532624" sldId="257"/>
            <ac:grpSpMk id="53" creationId="{8947BE06-624A-4F53-8B42-58DD39DB5731}"/>
          </ac:grpSpMkLst>
        </pc:grpChg>
      </pc:sldChg>
      <pc:sldChg chg="addSp delSp modSp new mod setBg modClrScheme setClrOvrMap delDesignElem chgLayout">
        <pc:chgData name="vanshaj kerni" userId="a04775a64bed77c6" providerId="Windows Live" clId="Web-{105185B2-B018-4F6A-B007-BBB1C4680AFF}" dt="2020-12-02T14:27:25.110" v="1993"/>
        <pc:sldMkLst>
          <pc:docMk/>
          <pc:sldMk cId="1174267814" sldId="258"/>
        </pc:sldMkLst>
        <pc:spChg chg="mod ord">
          <ac:chgData name="vanshaj kerni" userId="a04775a64bed77c6" providerId="Windows Live" clId="Web-{105185B2-B018-4F6A-B007-BBB1C4680AFF}" dt="2020-12-02T14:27:25.110" v="1993"/>
          <ac:spMkLst>
            <pc:docMk/>
            <pc:sldMk cId="1174267814" sldId="258"/>
            <ac:spMk id="2" creationId="{32123D8D-D395-44C7-9522-DE85DAD408DD}"/>
          </ac:spMkLst>
        </pc:spChg>
        <pc:spChg chg="mod ord">
          <ac:chgData name="vanshaj kerni" userId="a04775a64bed77c6" providerId="Windows Live" clId="Web-{105185B2-B018-4F6A-B007-BBB1C4680AFF}" dt="2020-12-02T14:27:25.110" v="1993"/>
          <ac:spMkLst>
            <pc:docMk/>
            <pc:sldMk cId="1174267814" sldId="258"/>
            <ac:spMk id="3" creationId="{A5D292C4-7607-40F8-9906-A3D903BBCFB0}"/>
          </ac:spMkLst>
        </pc:spChg>
        <pc:spChg chg="add del">
          <ac:chgData name="vanshaj kerni" userId="a04775a64bed77c6" providerId="Windows Live" clId="Web-{105185B2-B018-4F6A-B007-BBB1C4680AFF}" dt="2020-12-02T14:27:25.110" v="1993"/>
          <ac:spMkLst>
            <pc:docMk/>
            <pc:sldMk cId="1174267814" sldId="258"/>
            <ac:spMk id="5" creationId="{8B2A8B43-E288-418B-8561-C979F7B9CC4B}"/>
          </ac:spMkLst>
        </pc:spChg>
        <pc:spChg chg="add del">
          <ac:chgData name="vanshaj kerni" userId="a04775a64bed77c6" providerId="Windows Live" clId="Web-{105185B2-B018-4F6A-B007-BBB1C4680AFF}" dt="2020-12-02T14:27:25.110" v="1993"/>
          <ac:spMkLst>
            <pc:docMk/>
            <pc:sldMk cId="1174267814" sldId="258"/>
            <ac:spMk id="7" creationId="{F40D237A-4D9F-42DC-BAEB-E07EDD74BE26}"/>
          </ac:spMkLst>
        </pc:spChg>
        <pc:spChg chg="add del">
          <ac:chgData name="vanshaj kerni" userId="a04775a64bed77c6" providerId="Windows Live" clId="Web-{105185B2-B018-4F6A-B007-BBB1C4680AFF}" dt="2020-12-02T14:09:28.577" v="449"/>
          <ac:spMkLst>
            <pc:docMk/>
            <pc:sldMk cId="1174267814" sldId="258"/>
            <ac:spMk id="8" creationId="{66B5BE70-4451-4286-9D79-27C26F755FAC}"/>
          </ac:spMkLst>
        </pc:spChg>
        <pc:spChg chg="add del">
          <ac:chgData name="vanshaj kerni" userId="a04775a64bed77c6" providerId="Windows Live" clId="Web-{105185B2-B018-4F6A-B007-BBB1C4680AFF}" dt="2020-12-02T14:15:06.421" v="774"/>
          <ac:spMkLst>
            <pc:docMk/>
            <pc:sldMk cId="1174267814" sldId="258"/>
            <ac:spMk id="9" creationId="{50E53EDA-3B94-4F6B-9E86-D3BB9EBB9616}"/>
          </ac:spMkLst>
        </pc:spChg>
        <pc:spChg chg="add del">
          <ac:chgData name="vanshaj kerni" userId="a04775a64bed77c6" providerId="Windows Live" clId="Web-{105185B2-B018-4F6A-B007-BBB1C4680AFF}" dt="2020-12-02T14:09:28.577" v="449"/>
          <ac:spMkLst>
            <pc:docMk/>
            <pc:sldMk cId="1174267814" sldId="258"/>
            <ac:spMk id="12" creationId="{D58C5A54-E70B-4B9B-A7FE-D3A05561BFD8}"/>
          </ac:spMkLst>
        </pc:spChg>
        <pc:spChg chg="add del">
          <ac:chgData name="vanshaj kerni" userId="a04775a64bed77c6" providerId="Windows Live" clId="Web-{105185B2-B018-4F6A-B007-BBB1C4680AFF}" dt="2020-12-02T14:16:17.625" v="798"/>
          <ac:spMkLst>
            <pc:docMk/>
            <pc:sldMk cId="1174267814" sldId="258"/>
            <ac:spMk id="13" creationId="{87D75BE9-19D3-4D76-86D4-E0A7889E96E7}"/>
          </ac:spMkLst>
        </pc:spChg>
        <pc:spChg chg="add del">
          <ac:chgData name="vanshaj kerni" userId="a04775a64bed77c6" providerId="Windows Live" clId="Web-{105185B2-B018-4F6A-B007-BBB1C4680AFF}" dt="2020-12-02T14:16:17.625" v="798"/>
          <ac:spMkLst>
            <pc:docMk/>
            <pc:sldMk cId="1174267814" sldId="258"/>
            <ac:spMk id="20" creationId="{1662E9AD-6AE7-4172-92BA-D8AA403AAB3F}"/>
          </ac:spMkLst>
        </pc:spChg>
        <pc:spChg chg="add del">
          <ac:chgData name="vanshaj kerni" userId="a04775a64bed77c6" providerId="Windows Live" clId="Web-{105185B2-B018-4F6A-B007-BBB1C4680AFF}" dt="2020-12-02T14:16:09.968" v="792"/>
          <ac:spMkLst>
            <pc:docMk/>
            <pc:sldMk cId="1174267814" sldId="258"/>
            <ac:spMk id="27" creationId="{50E53EDA-3B94-4F6B-9E86-D3BB9EBB9616}"/>
          </ac:spMkLst>
        </pc:spChg>
        <pc:picChg chg="add del">
          <ac:chgData name="vanshaj kerni" userId="a04775a64bed77c6" providerId="Windows Live" clId="Web-{105185B2-B018-4F6A-B007-BBB1C4680AFF}" dt="2020-12-02T14:27:25.110" v="1993"/>
          <ac:picMkLst>
            <pc:docMk/>
            <pc:sldMk cId="1174267814" sldId="258"/>
            <ac:picMk id="6" creationId="{82584CD3-40DA-4BB8-B4B7-D8D04BB31B4D}"/>
          </ac:picMkLst>
        </pc:picChg>
        <pc:picChg chg="add del">
          <ac:chgData name="vanshaj kerni" userId="a04775a64bed77c6" providerId="Windows Live" clId="Web-{105185B2-B018-4F6A-B007-BBB1C4680AFF}" dt="2020-12-02T14:09:28.577" v="449"/>
          <ac:picMkLst>
            <pc:docMk/>
            <pc:sldMk cId="1174267814" sldId="258"/>
            <ac:picMk id="10" creationId="{8176C668-3F88-414B-AAEE-1785E38D5D59}"/>
          </ac:picMkLst>
        </pc:picChg>
        <pc:picChg chg="add del">
          <ac:chgData name="vanshaj kerni" userId="a04775a64bed77c6" providerId="Windows Live" clId="Web-{105185B2-B018-4F6A-B007-BBB1C4680AFF}" dt="2020-12-02T14:16:17.625" v="798"/>
          <ac:picMkLst>
            <pc:docMk/>
            <pc:sldMk cId="1174267814" sldId="258"/>
            <ac:picMk id="11" creationId="{18BD78ED-75E1-4879-B369-BC61F7C45E22}"/>
          </ac:picMkLst>
        </pc:picChg>
        <pc:picChg chg="add del">
          <ac:chgData name="vanshaj kerni" userId="a04775a64bed77c6" providerId="Windows Live" clId="Web-{105185B2-B018-4F6A-B007-BBB1C4680AFF}" dt="2020-12-02T14:16:17.625" v="798"/>
          <ac:picMkLst>
            <pc:docMk/>
            <pc:sldMk cId="1174267814" sldId="258"/>
            <ac:picMk id="16" creationId="{CC687CBF-3B12-461C-A27E-FECCFAD25721}"/>
          </ac:picMkLst>
        </pc:picChg>
        <pc:picChg chg="add del">
          <ac:chgData name="vanshaj kerni" userId="a04775a64bed77c6" providerId="Windows Live" clId="Web-{105185B2-B018-4F6A-B007-BBB1C4680AFF}" dt="2020-12-02T14:16:17.625" v="798"/>
          <ac:picMkLst>
            <pc:docMk/>
            <pc:sldMk cId="1174267814" sldId="258"/>
            <ac:picMk id="18" creationId="{55B5CED2-79C6-4AA0-A3F4-B39DFA29773C}"/>
          </ac:picMkLst>
        </pc:picChg>
        <pc:picChg chg="add del">
          <ac:chgData name="vanshaj kerni" userId="a04775a64bed77c6" providerId="Windows Live" clId="Web-{105185B2-B018-4F6A-B007-BBB1C4680AFF}" dt="2020-12-02T14:16:17.625" v="798"/>
          <ac:picMkLst>
            <pc:docMk/>
            <pc:sldMk cId="1174267814" sldId="258"/>
            <ac:picMk id="22" creationId="{FADD25E6-7887-4BC4-A02E-311A11EF4F63}"/>
          </ac:picMkLst>
        </pc:picChg>
        <pc:cxnChg chg="add del">
          <ac:chgData name="vanshaj kerni" userId="a04775a64bed77c6" providerId="Windows Live" clId="Web-{105185B2-B018-4F6A-B007-BBB1C4680AFF}" dt="2020-12-02T14:15:06.421" v="774"/>
          <ac:cxnSpMkLst>
            <pc:docMk/>
            <pc:sldMk cId="1174267814" sldId="258"/>
            <ac:cxnSpMk id="14" creationId="{30EFD79F-7790-479B-B7DB-BD0D8C101DDD}"/>
          </ac:cxnSpMkLst>
        </pc:cxnChg>
        <pc:cxnChg chg="add del">
          <ac:chgData name="vanshaj kerni" userId="a04775a64bed77c6" providerId="Windows Live" clId="Web-{105185B2-B018-4F6A-B007-BBB1C4680AFF}" dt="2020-12-02T14:16:09.968" v="792"/>
          <ac:cxnSpMkLst>
            <pc:docMk/>
            <pc:sldMk cId="1174267814" sldId="258"/>
            <ac:cxnSpMk id="29" creationId="{30EFD79F-7790-479B-B7DB-BD0D8C101DDD}"/>
          </ac:cxnSpMkLst>
        </pc:cxnChg>
      </pc:sldChg>
      <pc:sldChg chg="addSp delSp modSp add mod replId modClrScheme delDesignElem chgLayout">
        <pc:chgData name="vanshaj kerni" userId="a04775a64bed77c6" providerId="Windows Live" clId="Web-{105185B2-B018-4F6A-B007-BBB1C4680AFF}" dt="2020-12-02T14:27:25.110" v="1993"/>
        <pc:sldMkLst>
          <pc:docMk/>
          <pc:sldMk cId="1646118600" sldId="259"/>
        </pc:sldMkLst>
        <pc:spChg chg="mod ord">
          <ac:chgData name="vanshaj kerni" userId="a04775a64bed77c6" providerId="Windows Live" clId="Web-{105185B2-B018-4F6A-B007-BBB1C4680AFF}" dt="2020-12-02T14:27:25.110" v="1993"/>
          <ac:spMkLst>
            <pc:docMk/>
            <pc:sldMk cId="1646118600" sldId="259"/>
            <ac:spMk id="2" creationId="{32123D8D-D395-44C7-9522-DE85DAD408DD}"/>
          </ac:spMkLst>
        </pc:spChg>
        <pc:spChg chg="mod ord">
          <ac:chgData name="vanshaj kerni" userId="a04775a64bed77c6" providerId="Windows Live" clId="Web-{105185B2-B018-4F6A-B007-BBB1C4680AFF}" dt="2020-12-02T14:27:25.110" v="1993"/>
          <ac:spMkLst>
            <pc:docMk/>
            <pc:sldMk cId="1646118600" sldId="259"/>
            <ac:spMk id="3" creationId="{A5D292C4-7607-40F8-9906-A3D903BBCFB0}"/>
          </ac:spMkLst>
        </pc:spChg>
        <pc:spChg chg="add del">
          <ac:chgData name="vanshaj kerni" userId="a04775a64bed77c6" providerId="Windows Live" clId="Web-{105185B2-B018-4F6A-B007-BBB1C4680AFF}" dt="2020-12-02T14:27:25.110" v="1993"/>
          <ac:spMkLst>
            <pc:docMk/>
            <pc:sldMk cId="1646118600" sldId="259"/>
            <ac:spMk id="5" creationId="{8B2A8B43-E288-418B-8561-C979F7B9CC4B}"/>
          </ac:spMkLst>
        </pc:spChg>
        <pc:spChg chg="add del">
          <ac:chgData name="vanshaj kerni" userId="a04775a64bed77c6" providerId="Windows Live" clId="Web-{105185B2-B018-4F6A-B007-BBB1C4680AFF}" dt="2020-12-02T14:27:25.110" v="1993"/>
          <ac:spMkLst>
            <pc:docMk/>
            <pc:sldMk cId="1646118600" sldId="259"/>
            <ac:spMk id="7" creationId="{F40D237A-4D9F-42DC-BAEB-E07EDD74BE26}"/>
          </ac:spMkLst>
        </pc:spChg>
        <pc:picChg chg="add del">
          <ac:chgData name="vanshaj kerni" userId="a04775a64bed77c6" providerId="Windows Live" clId="Web-{105185B2-B018-4F6A-B007-BBB1C4680AFF}" dt="2020-12-02T14:27:25.110" v="1993"/>
          <ac:picMkLst>
            <pc:docMk/>
            <pc:sldMk cId="1646118600" sldId="259"/>
            <ac:picMk id="6" creationId="{82584CD3-40DA-4BB8-B4B7-D8D04BB31B4D}"/>
          </ac:picMkLst>
        </pc:picChg>
      </pc:sldChg>
      <pc:sldChg chg="new del">
        <pc:chgData name="vanshaj kerni" userId="a04775a64bed77c6" providerId="Windows Live" clId="Web-{105185B2-B018-4F6A-B007-BBB1C4680AFF}" dt="2020-12-02T14:21:09.984" v="1174"/>
        <pc:sldMkLst>
          <pc:docMk/>
          <pc:sldMk cId="1799960206" sldId="259"/>
        </pc:sldMkLst>
      </pc:sldChg>
      <pc:sldChg chg="modSp new del">
        <pc:chgData name="vanshaj kerni" userId="a04775a64bed77c6" providerId="Windows Live" clId="Web-{105185B2-B018-4F6A-B007-BBB1C4680AFF}" dt="2020-12-02T14:11:14.030" v="504"/>
        <pc:sldMkLst>
          <pc:docMk/>
          <pc:sldMk cId="3560306586" sldId="259"/>
        </pc:sldMkLst>
        <pc:spChg chg="mod">
          <ac:chgData name="vanshaj kerni" userId="a04775a64bed77c6" providerId="Windows Live" clId="Web-{105185B2-B018-4F6A-B007-BBB1C4680AFF}" dt="2020-12-02T14:11:11.718" v="501" actId="20577"/>
          <ac:spMkLst>
            <pc:docMk/>
            <pc:sldMk cId="3560306586" sldId="259"/>
            <ac:spMk id="2" creationId="{9065A8F8-466F-4A0E-BEF7-021089254CFD}"/>
          </ac:spMkLst>
        </pc:spChg>
      </pc:sldChg>
      <pc:sldChg chg="addSp delSp modSp add mod replId modClrScheme delDesignElem chgLayout">
        <pc:chgData name="vanshaj kerni" userId="a04775a64bed77c6" providerId="Windows Live" clId="Web-{105185B2-B018-4F6A-B007-BBB1C4680AFF}" dt="2020-12-02T14:27:25.110" v="1993"/>
        <pc:sldMkLst>
          <pc:docMk/>
          <pc:sldMk cId="1495500056" sldId="260"/>
        </pc:sldMkLst>
        <pc:spChg chg="mod ord">
          <ac:chgData name="vanshaj kerni" userId="a04775a64bed77c6" providerId="Windows Live" clId="Web-{105185B2-B018-4F6A-B007-BBB1C4680AFF}" dt="2020-12-02T14:27:25.110" v="1993"/>
          <ac:spMkLst>
            <pc:docMk/>
            <pc:sldMk cId="1495500056" sldId="260"/>
            <ac:spMk id="2" creationId="{32123D8D-D395-44C7-9522-DE85DAD408DD}"/>
          </ac:spMkLst>
        </pc:spChg>
        <pc:spChg chg="mod ord">
          <ac:chgData name="vanshaj kerni" userId="a04775a64bed77c6" providerId="Windows Live" clId="Web-{105185B2-B018-4F6A-B007-BBB1C4680AFF}" dt="2020-12-02T14:27:25.110" v="1993"/>
          <ac:spMkLst>
            <pc:docMk/>
            <pc:sldMk cId="1495500056" sldId="260"/>
            <ac:spMk id="3" creationId="{A5D292C4-7607-40F8-9906-A3D903BBCFB0}"/>
          </ac:spMkLst>
        </pc:spChg>
        <pc:spChg chg="add del">
          <ac:chgData name="vanshaj kerni" userId="a04775a64bed77c6" providerId="Windows Live" clId="Web-{105185B2-B018-4F6A-B007-BBB1C4680AFF}" dt="2020-12-02T14:27:25.110" v="1993"/>
          <ac:spMkLst>
            <pc:docMk/>
            <pc:sldMk cId="1495500056" sldId="260"/>
            <ac:spMk id="5" creationId="{8B2A8B43-E288-418B-8561-C979F7B9CC4B}"/>
          </ac:spMkLst>
        </pc:spChg>
        <pc:spChg chg="add del">
          <ac:chgData name="vanshaj kerni" userId="a04775a64bed77c6" providerId="Windows Live" clId="Web-{105185B2-B018-4F6A-B007-BBB1C4680AFF}" dt="2020-12-02T14:27:25.110" v="1993"/>
          <ac:spMkLst>
            <pc:docMk/>
            <pc:sldMk cId="1495500056" sldId="260"/>
            <ac:spMk id="7" creationId="{F40D237A-4D9F-42DC-BAEB-E07EDD74BE26}"/>
          </ac:spMkLst>
        </pc:spChg>
        <pc:picChg chg="add del">
          <ac:chgData name="vanshaj kerni" userId="a04775a64bed77c6" providerId="Windows Live" clId="Web-{105185B2-B018-4F6A-B007-BBB1C4680AFF}" dt="2020-12-02T14:27:25.110" v="1993"/>
          <ac:picMkLst>
            <pc:docMk/>
            <pc:sldMk cId="1495500056" sldId="260"/>
            <ac:picMk id="6" creationId="{82584CD3-40DA-4BB8-B4B7-D8D04BB31B4D}"/>
          </ac:picMkLst>
        </pc:picChg>
      </pc:sldChg>
      <pc:sldChg chg="addSp delSp modSp new mod setBg modClrScheme delDesignElem chgLayout">
        <pc:chgData name="vanshaj kerni" userId="a04775a64bed77c6" providerId="Windows Live" clId="Web-{105185B2-B018-4F6A-B007-BBB1C4680AFF}" dt="2020-12-02T14:27:35.781" v="1994"/>
        <pc:sldMkLst>
          <pc:docMk/>
          <pc:sldMk cId="387929636" sldId="261"/>
        </pc:sldMkLst>
        <pc:spChg chg="mod ord">
          <ac:chgData name="vanshaj kerni" userId="a04775a64bed77c6" providerId="Windows Live" clId="Web-{105185B2-B018-4F6A-B007-BBB1C4680AFF}" dt="2020-12-02T14:27:35.781" v="1994"/>
          <ac:spMkLst>
            <pc:docMk/>
            <pc:sldMk cId="387929636" sldId="261"/>
            <ac:spMk id="2" creationId="{62149FFD-53DB-4B65-B020-689D2F7EF2D7}"/>
          </ac:spMkLst>
        </pc:spChg>
        <pc:spChg chg="del mod">
          <ac:chgData name="vanshaj kerni" userId="a04775a64bed77c6" providerId="Windows Live" clId="Web-{105185B2-B018-4F6A-B007-BBB1C4680AFF}" dt="2020-12-02T14:26:15.172" v="1907"/>
          <ac:spMkLst>
            <pc:docMk/>
            <pc:sldMk cId="387929636" sldId="261"/>
            <ac:spMk id="3" creationId="{6794A057-E9C2-4C23-A09C-F4D1DC5924B1}"/>
          </ac:spMkLst>
        </pc:spChg>
        <pc:spChg chg="add del">
          <ac:chgData name="vanshaj kerni" userId="a04775a64bed77c6" providerId="Windows Live" clId="Web-{105185B2-B018-4F6A-B007-BBB1C4680AFF}" dt="2020-12-02T14:26:49.516" v="1989"/>
          <ac:spMkLst>
            <pc:docMk/>
            <pc:sldMk cId="387929636" sldId="261"/>
            <ac:spMk id="8" creationId="{66B5BE70-4451-4286-9D79-27C26F755FAC}"/>
          </ac:spMkLst>
        </pc:spChg>
        <pc:spChg chg="add del">
          <ac:chgData name="vanshaj kerni" userId="a04775a64bed77c6" providerId="Windows Live" clId="Web-{105185B2-B018-4F6A-B007-BBB1C4680AFF}" dt="2020-12-02T14:26:49.516" v="1989"/>
          <ac:spMkLst>
            <pc:docMk/>
            <pc:sldMk cId="387929636" sldId="261"/>
            <ac:spMk id="12" creationId="{D58C5A54-E70B-4B9B-A7FE-D3A05561BFD8}"/>
          </ac:spMkLst>
        </pc:spChg>
        <pc:spChg chg="add del">
          <ac:chgData name="vanshaj kerni" userId="a04775a64bed77c6" providerId="Windows Live" clId="Web-{105185B2-B018-4F6A-B007-BBB1C4680AFF}" dt="2020-12-02T14:27:35.781" v="1994"/>
          <ac:spMkLst>
            <pc:docMk/>
            <pc:sldMk cId="387929636" sldId="261"/>
            <ac:spMk id="19" creationId="{CD9E0036-D626-45D9-B0FA-B920385A6152}"/>
          </ac:spMkLst>
        </pc:spChg>
        <pc:spChg chg="add">
          <ac:chgData name="vanshaj kerni" userId="a04775a64bed77c6" providerId="Windows Live" clId="Web-{105185B2-B018-4F6A-B007-BBB1C4680AFF}" dt="2020-12-02T14:27:35.781" v="1994"/>
          <ac:spMkLst>
            <pc:docMk/>
            <pc:sldMk cId="387929636" sldId="261"/>
            <ac:spMk id="26" creationId="{9939D5DF-647B-465D-9883-4CF390177B22}"/>
          </ac:spMkLst>
        </pc:spChg>
        <pc:picChg chg="add del">
          <ac:chgData name="vanshaj kerni" userId="a04775a64bed77c6" providerId="Windows Live" clId="Web-{105185B2-B018-4F6A-B007-BBB1C4680AFF}" dt="2020-12-02T14:26:49.516" v="1989"/>
          <ac:picMkLst>
            <pc:docMk/>
            <pc:sldMk cId="387929636" sldId="261"/>
            <ac:picMk id="10" creationId="{8176C668-3F88-414B-AAEE-1785E38D5D59}"/>
          </ac:picMkLst>
        </pc:picChg>
        <pc:picChg chg="add del">
          <ac:chgData name="vanshaj kerni" userId="a04775a64bed77c6" providerId="Windows Live" clId="Web-{105185B2-B018-4F6A-B007-BBB1C4680AFF}" dt="2020-12-02T14:27:35.781" v="1994"/>
          <ac:picMkLst>
            <pc:docMk/>
            <pc:sldMk cId="387929636" sldId="261"/>
            <ac:picMk id="17" creationId="{18BD78ED-75E1-4879-B369-BC61F7C45E22}"/>
          </ac:picMkLst>
        </pc:picChg>
        <pc:picChg chg="add">
          <ac:chgData name="vanshaj kerni" userId="a04775a64bed77c6" providerId="Windows Live" clId="Web-{105185B2-B018-4F6A-B007-BBB1C4680AFF}" dt="2020-12-02T14:27:35.781" v="1994"/>
          <ac:picMkLst>
            <pc:docMk/>
            <pc:sldMk cId="387929636" sldId="261"/>
            <ac:picMk id="24" creationId="{18BD78ED-75E1-4879-B369-BC61F7C45E22}"/>
          </ac:picMkLst>
        </pc:picChg>
        <pc:picChg chg="add">
          <ac:chgData name="vanshaj kerni" userId="a04775a64bed77c6" providerId="Windows Live" clId="Web-{105185B2-B018-4F6A-B007-BBB1C4680AFF}" dt="2020-12-02T14:27:35.781" v="1994"/>
          <ac:picMkLst>
            <pc:docMk/>
            <pc:sldMk cId="387929636" sldId="261"/>
            <ac:picMk id="28" creationId="{795511D0-C969-4FB4-9670-3DF7F1B2A7BC}"/>
          </ac:picMkLst>
        </pc:picChg>
      </pc:sldChg>
      <pc:sldMasterChg chg="del delSldLayout">
        <pc:chgData name="vanshaj kerni" userId="a04775a64bed77c6" providerId="Windows Live" clId="Web-{105185B2-B018-4F6A-B007-BBB1C4680AFF}" dt="2020-12-02T13:52:44.701" v="126"/>
        <pc:sldMasterMkLst>
          <pc:docMk/>
          <pc:sldMasterMk cId="2848367756" sldId="2147483895"/>
        </pc:sldMasterMkLst>
        <pc:sldLayoutChg chg="del">
          <pc:chgData name="vanshaj kerni" userId="a04775a64bed77c6" providerId="Windows Live" clId="Web-{105185B2-B018-4F6A-B007-BBB1C4680AFF}" dt="2020-12-02T13:52:44.701" v="126"/>
          <pc:sldLayoutMkLst>
            <pc:docMk/>
            <pc:sldMasterMk cId="2848367756" sldId="2147483895"/>
            <pc:sldLayoutMk cId="1073352605" sldId="2147483884"/>
          </pc:sldLayoutMkLst>
        </pc:sldLayoutChg>
        <pc:sldLayoutChg chg="del">
          <pc:chgData name="vanshaj kerni" userId="a04775a64bed77c6" providerId="Windows Live" clId="Web-{105185B2-B018-4F6A-B007-BBB1C4680AFF}" dt="2020-12-02T13:52:44.701" v="126"/>
          <pc:sldLayoutMkLst>
            <pc:docMk/>
            <pc:sldMasterMk cId="2848367756" sldId="2147483895"/>
            <pc:sldLayoutMk cId="96898733" sldId="2147483885"/>
          </pc:sldLayoutMkLst>
        </pc:sldLayoutChg>
        <pc:sldLayoutChg chg="del">
          <pc:chgData name="vanshaj kerni" userId="a04775a64bed77c6" providerId="Windows Live" clId="Web-{105185B2-B018-4F6A-B007-BBB1C4680AFF}" dt="2020-12-02T13:52:44.701" v="126"/>
          <pc:sldLayoutMkLst>
            <pc:docMk/>
            <pc:sldMasterMk cId="2848367756" sldId="2147483895"/>
            <pc:sldLayoutMk cId="3992002211" sldId="2147483886"/>
          </pc:sldLayoutMkLst>
        </pc:sldLayoutChg>
        <pc:sldLayoutChg chg="del">
          <pc:chgData name="vanshaj kerni" userId="a04775a64bed77c6" providerId="Windows Live" clId="Web-{105185B2-B018-4F6A-B007-BBB1C4680AFF}" dt="2020-12-02T13:52:44.701" v="126"/>
          <pc:sldLayoutMkLst>
            <pc:docMk/>
            <pc:sldMasterMk cId="2848367756" sldId="2147483895"/>
            <pc:sldLayoutMk cId="2546464063" sldId="2147483887"/>
          </pc:sldLayoutMkLst>
        </pc:sldLayoutChg>
        <pc:sldLayoutChg chg="del">
          <pc:chgData name="vanshaj kerni" userId="a04775a64bed77c6" providerId="Windows Live" clId="Web-{105185B2-B018-4F6A-B007-BBB1C4680AFF}" dt="2020-12-02T13:52:44.701" v="126"/>
          <pc:sldLayoutMkLst>
            <pc:docMk/>
            <pc:sldMasterMk cId="2848367756" sldId="2147483895"/>
            <pc:sldLayoutMk cId="1829008782" sldId="2147483888"/>
          </pc:sldLayoutMkLst>
        </pc:sldLayoutChg>
        <pc:sldLayoutChg chg="del">
          <pc:chgData name="vanshaj kerni" userId="a04775a64bed77c6" providerId="Windows Live" clId="Web-{105185B2-B018-4F6A-B007-BBB1C4680AFF}" dt="2020-12-02T13:52:44.701" v="126"/>
          <pc:sldLayoutMkLst>
            <pc:docMk/>
            <pc:sldMasterMk cId="2848367756" sldId="2147483895"/>
            <pc:sldLayoutMk cId="1559739161" sldId="2147483889"/>
          </pc:sldLayoutMkLst>
        </pc:sldLayoutChg>
        <pc:sldLayoutChg chg="del">
          <pc:chgData name="vanshaj kerni" userId="a04775a64bed77c6" providerId="Windows Live" clId="Web-{105185B2-B018-4F6A-B007-BBB1C4680AFF}" dt="2020-12-02T13:52:44.701" v="126"/>
          <pc:sldLayoutMkLst>
            <pc:docMk/>
            <pc:sldMasterMk cId="2848367756" sldId="2147483895"/>
            <pc:sldLayoutMk cId="4027905104" sldId="2147483890"/>
          </pc:sldLayoutMkLst>
        </pc:sldLayoutChg>
        <pc:sldLayoutChg chg="del">
          <pc:chgData name="vanshaj kerni" userId="a04775a64bed77c6" providerId="Windows Live" clId="Web-{105185B2-B018-4F6A-B007-BBB1C4680AFF}" dt="2020-12-02T13:52:44.701" v="126"/>
          <pc:sldLayoutMkLst>
            <pc:docMk/>
            <pc:sldMasterMk cId="2848367756" sldId="2147483895"/>
            <pc:sldLayoutMk cId="3680121072" sldId="2147483891"/>
          </pc:sldLayoutMkLst>
        </pc:sldLayoutChg>
        <pc:sldLayoutChg chg="del">
          <pc:chgData name="vanshaj kerni" userId="a04775a64bed77c6" providerId="Windows Live" clId="Web-{105185B2-B018-4F6A-B007-BBB1C4680AFF}" dt="2020-12-02T13:52:44.701" v="126"/>
          <pc:sldLayoutMkLst>
            <pc:docMk/>
            <pc:sldMasterMk cId="2848367756" sldId="2147483895"/>
            <pc:sldLayoutMk cId="2599077420" sldId="2147483892"/>
          </pc:sldLayoutMkLst>
        </pc:sldLayoutChg>
        <pc:sldLayoutChg chg="del">
          <pc:chgData name="vanshaj kerni" userId="a04775a64bed77c6" providerId="Windows Live" clId="Web-{105185B2-B018-4F6A-B007-BBB1C4680AFF}" dt="2020-12-02T13:52:44.701" v="126"/>
          <pc:sldLayoutMkLst>
            <pc:docMk/>
            <pc:sldMasterMk cId="2848367756" sldId="2147483895"/>
            <pc:sldLayoutMk cId="933893899" sldId="2147483893"/>
          </pc:sldLayoutMkLst>
        </pc:sldLayoutChg>
        <pc:sldLayoutChg chg="del">
          <pc:chgData name="vanshaj kerni" userId="a04775a64bed77c6" providerId="Windows Live" clId="Web-{105185B2-B018-4F6A-B007-BBB1C4680AFF}" dt="2020-12-02T13:52:44.701" v="126"/>
          <pc:sldLayoutMkLst>
            <pc:docMk/>
            <pc:sldMasterMk cId="2848367756" sldId="2147483895"/>
            <pc:sldLayoutMk cId="2743708147" sldId="2147483894"/>
          </pc:sldLayoutMkLst>
        </pc:sldLayoutChg>
      </pc:sldMasterChg>
      <pc:sldMasterChg chg="add del addSldLayout delSldLayout">
        <pc:chgData name="vanshaj kerni" userId="a04775a64bed77c6" providerId="Windows Live" clId="Web-{105185B2-B018-4F6A-B007-BBB1C4680AFF}" dt="2020-12-02T13:59:41.045" v="339"/>
        <pc:sldMasterMkLst>
          <pc:docMk/>
          <pc:sldMasterMk cId="1534661813" sldId="2147483896"/>
        </pc:sldMasterMkLst>
        <pc:sldLayoutChg chg="add del">
          <pc:chgData name="vanshaj kerni" userId="a04775a64bed77c6" providerId="Windows Live" clId="Web-{105185B2-B018-4F6A-B007-BBB1C4680AFF}" dt="2020-12-02T13:59:41.045" v="339"/>
          <pc:sldLayoutMkLst>
            <pc:docMk/>
            <pc:sldMasterMk cId="1534661813" sldId="2147483896"/>
            <pc:sldLayoutMk cId="1208453622" sldId="2147483897"/>
          </pc:sldLayoutMkLst>
        </pc:sldLayoutChg>
        <pc:sldLayoutChg chg="add del">
          <pc:chgData name="vanshaj kerni" userId="a04775a64bed77c6" providerId="Windows Live" clId="Web-{105185B2-B018-4F6A-B007-BBB1C4680AFF}" dt="2020-12-02T13:59:41.045" v="339"/>
          <pc:sldLayoutMkLst>
            <pc:docMk/>
            <pc:sldMasterMk cId="1534661813" sldId="2147483896"/>
            <pc:sldLayoutMk cId="1257081357" sldId="2147483898"/>
          </pc:sldLayoutMkLst>
        </pc:sldLayoutChg>
        <pc:sldLayoutChg chg="add del">
          <pc:chgData name="vanshaj kerni" userId="a04775a64bed77c6" providerId="Windows Live" clId="Web-{105185B2-B018-4F6A-B007-BBB1C4680AFF}" dt="2020-12-02T13:59:41.045" v="339"/>
          <pc:sldLayoutMkLst>
            <pc:docMk/>
            <pc:sldMasterMk cId="1534661813" sldId="2147483896"/>
            <pc:sldLayoutMk cId="2620489775" sldId="2147483899"/>
          </pc:sldLayoutMkLst>
        </pc:sldLayoutChg>
        <pc:sldLayoutChg chg="add del">
          <pc:chgData name="vanshaj kerni" userId="a04775a64bed77c6" providerId="Windows Live" clId="Web-{105185B2-B018-4F6A-B007-BBB1C4680AFF}" dt="2020-12-02T13:59:41.045" v="339"/>
          <pc:sldLayoutMkLst>
            <pc:docMk/>
            <pc:sldMasterMk cId="1534661813" sldId="2147483896"/>
            <pc:sldLayoutMk cId="2522529597" sldId="2147483900"/>
          </pc:sldLayoutMkLst>
        </pc:sldLayoutChg>
        <pc:sldLayoutChg chg="add del">
          <pc:chgData name="vanshaj kerni" userId="a04775a64bed77c6" providerId="Windows Live" clId="Web-{105185B2-B018-4F6A-B007-BBB1C4680AFF}" dt="2020-12-02T13:59:41.045" v="339"/>
          <pc:sldLayoutMkLst>
            <pc:docMk/>
            <pc:sldMasterMk cId="1534661813" sldId="2147483896"/>
            <pc:sldLayoutMk cId="3834070247" sldId="2147483901"/>
          </pc:sldLayoutMkLst>
        </pc:sldLayoutChg>
        <pc:sldLayoutChg chg="add del">
          <pc:chgData name="vanshaj kerni" userId="a04775a64bed77c6" providerId="Windows Live" clId="Web-{105185B2-B018-4F6A-B007-BBB1C4680AFF}" dt="2020-12-02T13:59:41.045" v="339"/>
          <pc:sldLayoutMkLst>
            <pc:docMk/>
            <pc:sldMasterMk cId="1534661813" sldId="2147483896"/>
            <pc:sldLayoutMk cId="3001302611" sldId="2147483902"/>
          </pc:sldLayoutMkLst>
        </pc:sldLayoutChg>
        <pc:sldLayoutChg chg="add del">
          <pc:chgData name="vanshaj kerni" userId="a04775a64bed77c6" providerId="Windows Live" clId="Web-{105185B2-B018-4F6A-B007-BBB1C4680AFF}" dt="2020-12-02T13:59:41.045" v="339"/>
          <pc:sldLayoutMkLst>
            <pc:docMk/>
            <pc:sldMasterMk cId="1534661813" sldId="2147483896"/>
            <pc:sldLayoutMk cId="1490051162" sldId="2147483903"/>
          </pc:sldLayoutMkLst>
        </pc:sldLayoutChg>
        <pc:sldLayoutChg chg="add del">
          <pc:chgData name="vanshaj kerni" userId="a04775a64bed77c6" providerId="Windows Live" clId="Web-{105185B2-B018-4F6A-B007-BBB1C4680AFF}" dt="2020-12-02T13:59:41.045" v="339"/>
          <pc:sldLayoutMkLst>
            <pc:docMk/>
            <pc:sldMasterMk cId="1534661813" sldId="2147483896"/>
            <pc:sldLayoutMk cId="2850119278" sldId="2147483904"/>
          </pc:sldLayoutMkLst>
        </pc:sldLayoutChg>
        <pc:sldLayoutChg chg="add del">
          <pc:chgData name="vanshaj kerni" userId="a04775a64bed77c6" providerId="Windows Live" clId="Web-{105185B2-B018-4F6A-B007-BBB1C4680AFF}" dt="2020-12-02T13:59:41.045" v="339"/>
          <pc:sldLayoutMkLst>
            <pc:docMk/>
            <pc:sldMasterMk cId="1534661813" sldId="2147483896"/>
            <pc:sldLayoutMk cId="1291121865" sldId="2147483905"/>
          </pc:sldLayoutMkLst>
        </pc:sldLayoutChg>
        <pc:sldLayoutChg chg="add del">
          <pc:chgData name="vanshaj kerni" userId="a04775a64bed77c6" providerId="Windows Live" clId="Web-{105185B2-B018-4F6A-B007-BBB1C4680AFF}" dt="2020-12-02T13:59:41.045" v="339"/>
          <pc:sldLayoutMkLst>
            <pc:docMk/>
            <pc:sldMasterMk cId="1534661813" sldId="2147483896"/>
            <pc:sldLayoutMk cId="1991270250" sldId="2147483906"/>
          </pc:sldLayoutMkLst>
        </pc:sldLayoutChg>
        <pc:sldLayoutChg chg="add del">
          <pc:chgData name="vanshaj kerni" userId="a04775a64bed77c6" providerId="Windows Live" clId="Web-{105185B2-B018-4F6A-B007-BBB1C4680AFF}" dt="2020-12-02T13:59:41.045" v="339"/>
          <pc:sldLayoutMkLst>
            <pc:docMk/>
            <pc:sldMasterMk cId="1534661813" sldId="2147483896"/>
            <pc:sldLayoutMk cId="2795819481" sldId="2147483907"/>
          </pc:sldLayoutMkLst>
        </pc:sldLayoutChg>
      </pc:sldMasterChg>
      <pc:sldMasterChg chg="add del addSldLayout delSldLayout modSldLayout">
        <pc:chgData name="vanshaj kerni" userId="a04775a64bed77c6" providerId="Windows Live" clId="Web-{105185B2-B018-4F6A-B007-BBB1C4680AFF}" dt="2020-12-02T14:27:25.110" v="1993"/>
        <pc:sldMasterMkLst>
          <pc:docMk/>
          <pc:sldMasterMk cId="2750201248" sldId="2147483908"/>
        </pc:sldMasterMkLst>
        <pc:sldLayoutChg chg="add del mod replId">
          <pc:chgData name="vanshaj kerni" userId="a04775a64bed77c6" providerId="Windows Live" clId="Web-{105185B2-B018-4F6A-B007-BBB1C4680AFF}" dt="2020-12-02T14:27:25.110" v="1993"/>
          <pc:sldLayoutMkLst>
            <pc:docMk/>
            <pc:sldMasterMk cId="2750201248" sldId="2147483908"/>
            <pc:sldLayoutMk cId="3458121553" sldId="2147483909"/>
          </pc:sldLayoutMkLst>
        </pc:sldLayoutChg>
        <pc:sldLayoutChg chg="add del mod replId">
          <pc:chgData name="vanshaj kerni" userId="a04775a64bed77c6" providerId="Windows Live" clId="Web-{105185B2-B018-4F6A-B007-BBB1C4680AFF}" dt="2020-12-02T14:27:25.110" v="1993"/>
          <pc:sldLayoutMkLst>
            <pc:docMk/>
            <pc:sldMasterMk cId="2750201248" sldId="2147483908"/>
            <pc:sldLayoutMk cId="1755495710" sldId="2147483910"/>
          </pc:sldLayoutMkLst>
        </pc:sldLayoutChg>
        <pc:sldLayoutChg chg="add del mod replId">
          <pc:chgData name="vanshaj kerni" userId="a04775a64bed77c6" providerId="Windows Live" clId="Web-{105185B2-B018-4F6A-B007-BBB1C4680AFF}" dt="2020-12-02T14:27:25.110" v="1993"/>
          <pc:sldLayoutMkLst>
            <pc:docMk/>
            <pc:sldMasterMk cId="2750201248" sldId="2147483908"/>
            <pc:sldLayoutMk cId="1346463162" sldId="2147483911"/>
          </pc:sldLayoutMkLst>
        </pc:sldLayoutChg>
        <pc:sldLayoutChg chg="add del mod replId">
          <pc:chgData name="vanshaj kerni" userId="a04775a64bed77c6" providerId="Windows Live" clId="Web-{105185B2-B018-4F6A-B007-BBB1C4680AFF}" dt="2020-12-02T14:27:25.110" v="1993"/>
          <pc:sldLayoutMkLst>
            <pc:docMk/>
            <pc:sldMasterMk cId="2750201248" sldId="2147483908"/>
            <pc:sldLayoutMk cId="1125166187" sldId="2147483912"/>
          </pc:sldLayoutMkLst>
        </pc:sldLayoutChg>
        <pc:sldLayoutChg chg="add del mod replId">
          <pc:chgData name="vanshaj kerni" userId="a04775a64bed77c6" providerId="Windows Live" clId="Web-{105185B2-B018-4F6A-B007-BBB1C4680AFF}" dt="2020-12-02T14:27:25.110" v="1993"/>
          <pc:sldLayoutMkLst>
            <pc:docMk/>
            <pc:sldMasterMk cId="2750201248" sldId="2147483908"/>
            <pc:sldLayoutMk cId="3319718904" sldId="2147483913"/>
          </pc:sldLayoutMkLst>
        </pc:sldLayoutChg>
        <pc:sldLayoutChg chg="add del mod replId">
          <pc:chgData name="vanshaj kerni" userId="a04775a64bed77c6" providerId="Windows Live" clId="Web-{105185B2-B018-4F6A-B007-BBB1C4680AFF}" dt="2020-12-02T14:27:25.110" v="1993"/>
          <pc:sldLayoutMkLst>
            <pc:docMk/>
            <pc:sldMasterMk cId="2750201248" sldId="2147483908"/>
            <pc:sldLayoutMk cId="2860959124" sldId="2147483914"/>
          </pc:sldLayoutMkLst>
        </pc:sldLayoutChg>
        <pc:sldLayoutChg chg="add del mod replId">
          <pc:chgData name="vanshaj kerni" userId="a04775a64bed77c6" providerId="Windows Live" clId="Web-{105185B2-B018-4F6A-B007-BBB1C4680AFF}" dt="2020-12-02T14:27:25.110" v="1993"/>
          <pc:sldLayoutMkLst>
            <pc:docMk/>
            <pc:sldMasterMk cId="2750201248" sldId="2147483908"/>
            <pc:sldLayoutMk cId="2412483967" sldId="2147483915"/>
          </pc:sldLayoutMkLst>
        </pc:sldLayoutChg>
        <pc:sldLayoutChg chg="add del mod replId">
          <pc:chgData name="vanshaj kerni" userId="a04775a64bed77c6" providerId="Windows Live" clId="Web-{105185B2-B018-4F6A-B007-BBB1C4680AFF}" dt="2020-12-02T14:27:25.110" v="1993"/>
          <pc:sldLayoutMkLst>
            <pc:docMk/>
            <pc:sldMasterMk cId="2750201248" sldId="2147483908"/>
            <pc:sldLayoutMk cId="4223296905" sldId="2147483916"/>
          </pc:sldLayoutMkLst>
        </pc:sldLayoutChg>
        <pc:sldLayoutChg chg="add del mod replId">
          <pc:chgData name="vanshaj kerni" userId="a04775a64bed77c6" providerId="Windows Live" clId="Web-{105185B2-B018-4F6A-B007-BBB1C4680AFF}" dt="2020-12-02T14:27:25.110" v="1993"/>
          <pc:sldLayoutMkLst>
            <pc:docMk/>
            <pc:sldMasterMk cId="2750201248" sldId="2147483908"/>
            <pc:sldLayoutMk cId="2406217608" sldId="2147483917"/>
          </pc:sldLayoutMkLst>
        </pc:sldLayoutChg>
        <pc:sldLayoutChg chg="add del mod replId">
          <pc:chgData name="vanshaj kerni" userId="a04775a64bed77c6" providerId="Windows Live" clId="Web-{105185B2-B018-4F6A-B007-BBB1C4680AFF}" dt="2020-12-02T14:27:25.110" v="1993"/>
          <pc:sldLayoutMkLst>
            <pc:docMk/>
            <pc:sldMasterMk cId="2750201248" sldId="2147483908"/>
            <pc:sldLayoutMk cId="3039395166" sldId="2147483918"/>
          </pc:sldLayoutMkLst>
        </pc:sldLayoutChg>
        <pc:sldLayoutChg chg="add del mod replId">
          <pc:chgData name="vanshaj kerni" userId="a04775a64bed77c6" providerId="Windows Live" clId="Web-{105185B2-B018-4F6A-B007-BBB1C4680AFF}" dt="2020-12-02T14:27:25.110" v="1993"/>
          <pc:sldLayoutMkLst>
            <pc:docMk/>
            <pc:sldMasterMk cId="2750201248" sldId="2147483908"/>
            <pc:sldLayoutMk cId="2890800115" sldId="2147483919"/>
          </pc:sldLayoutMkLst>
        </pc:sldLayoutChg>
        <pc:sldLayoutChg chg="add del mod replId">
          <pc:chgData name="vanshaj kerni" userId="a04775a64bed77c6" providerId="Windows Live" clId="Web-{105185B2-B018-4F6A-B007-BBB1C4680AFF}" dt="2020-12-02T14:27:25.110" v="1993"/>
          <pc:sldLayoutMkLst>
            <pc:docMk/>
            <pc:sldMasterMk cId="2750201248" sldId="2147483908"/>
            <pc:sldLayoutMk cId="3028326742" sldId="2147483920"/>
          </pc:sldLayoutMkLst>
        </pc:sldLayoutChg>
        <pc:sldLayoutChg chg="add del mod replId">
          <pc:chgData name="vanshaj kerni" userId="a04775a64bed77c6" providerId="Windows Live" clId="Web-{105185B2-B018-4F6A-B007-BBB1C4680AFF}" dt="2020-12-02T14:27:25.110" v="1993"/>
          <pc:sldLayoutMkLst>
            <pc:docMk/>
            <pc:sldMasterMk cId="2750201248" sldId="2147483908"/>
            <pc:sldLayoutMk cId="2520533467" sldId="2147483921"/>
          </pc:sldLayoutMkLst>
        </pc:sldLayoutChg>
        <pc:sldLayoutChg chg="add del mod replId">
          <pc:chgData name="vanshaj kerni" userId="a04775a64bed77c6" providerId="Windows Live" clId="Web-{105185B2-B018-4F6A-B007-BBB1C4680AFF}" dt="2020-12-02T14:27:25.110" v="1993"/>
          <pc:sldLayoutMkLst>
            <pc:docMk/>
            <pc:sldMasterMk cId="2750201248" sldId="2147483908"/>
            <pc:sldLayoutMk cId="3025204635" sldId="2147483922"/>
          </pc:sldLayoutMkLst>
        </pc:sldLayoutChg>
        <pc:sldLayoutChg chg="add del mod replId">
          <pc:chgData name="vanshaj kerni" userId="a04775a64bed77c6" providerId="Windows Live" clId="Web-{105185B2-B018-4F6A-B007-BBB1C4680AFF}" dt="2020-12-02T14:27:25.110" v="1993"/>
          <pc:sldLayoutMkLst>
            <pc:docMk/>
            <pc:sldMasterMk cId="2750201248" sldId="2147483908"/>
            <pc:sldLayoutMk cId="2125314289" sldId="2147483923"/>
          </pc:sldLayoutMkLst>
        </pc:sldLayoutChg>
        <pc:sldLayoutChg chg="add del mod replId">
          <pc:chgData name="vanshaj kerni" userId="a04775a64bed77c6" providerId="Windows Live" clId="Web-{105185B2-B018-4F6A-B007-BBB1C4680AFF}" dt="2020-12-02T14:27:25.110" v="1993"/>
          <pc:sldLayoutMkLst>
            <pc:docMk/>
            <pc:sldMasterMk cId="2750201248" sldId="2147483908"/>
            <pc:sldLayoutMk cId="2657884992" sldId="2147483924"/>
          </pc:sldLayoutMkLst>
        </pc:sldLayoutChg>
        <pc:sldLayoutChg chg="add del mod replId">
          <pc:chgData name="vanshaj kerni" userId="a04775a64bed77c6" providerId="Windows Live" clId="Web-{105185B2-B018-4F6A-B007-BBB1C4680AFF}" dt="2020-12-02T14:27:25.110" v="1993"/>
          <pc:sldLayoutMkLst>
            <pc:docMk/>
            <pc:sldMasterMk cId="2750201248" sldId="2147483908"/>
            <pc:sldLayoutMk cId="201345238" sldId="2147483925"/>
          </pc:sldLayoutMkLst>
        </pc:sldLayoutChg>
      </pc:sldMasterChg>
      <pc:sldMasterChg chg="add del addSldLayout delSldLayout modSldLayout">
        <pc:chgData name="vanshaj kerni" userId="a04775a64bed77c6" providerId="Windows Live" clId="Web-{105185B2-B018-4F6A-B007-BBB1C4680AFF}" dt="2020-12-02T14:27:25.110" v="1993"/>
        <pc:sldMasterMkLst>
          <pc:docMk/>
          <pc:sldMasterMk cId="4230953177" sldId="2147483926"/>
        </pc:sldMasterMkLst>
        <pc:sldLayoutChg chg="add del mod replId">
          <pc:chgData name="vanshaj kerni" userId="a04775a64bed77c6" providerId="Windows Live" clId="Web-{105185B2-B018-4F6A-B007-BBB1C4680AFF}" dt="2020-12-02T14:27:25.110" v="1993"/>
          <pc:sldLayoutMkLst>
            <pc:docMk/>
            <pc:sldMasterMk cId="4230953177" sldId="2147483926"/>
            <pc:sldLayoutMk cId="2630022173" sldId="2147483927"/>
          </pc:sldLayoutMkLst>
        </pc:sldLayoutChg>
        <pc:sldLayoutChg chg="add del mod replId">
          <pc:chgData name="vanshaj kerni" userId="a04775a64bed77c6" providerId="Windows Live" clId="Web-{105185B2-B018-4F6A-B007-BBB1C4680AFF}" dt="2020-12-02T14:27:25.110" v="1993"/>
          <pc:sldLayoutMkLst>
            <pc:docMk/>
            <pc:sldMasterMk cId="4230953177" sldId="2147483926"/>
            <pc:sldLayoutMk cId="48780518" sldId="2147483928"/>
          </pc:sldLayoutMkLst>
        </pc:sldLayoutChg>
        <pc:sldLayoutChg chg="add del mod replId">
          <pc:chgData name="vanshaj kerni" userId="a04775a64bed77c6" providerId="Windows Live" clId="Web-{105185B2-B018-4F6A-B007-BBB1C4680AFF}" dt="2020-12-02T14:27:25.110" v="1993"/>
          <pc:sldLayoutMkLst>
            <pc:docMk/>
            <pc:sldMasterMk cId="4230953177" sldId="2147483926"/>
            <pc:sldLayoutMk cId="1977484920" sldId="2147483929"/>
          </pc:sldLayoutMkLst>
        </pc:sldLayoutChg>
        <pc:sldLayoutChg chg="add del mod replId">
          <pc:chgData name="vanshaj kerni" userId="a04775a64bed77c6" providerId="Windows Live" clId="Web-{105185B2-B018-4F6A-B007-BBB1C4680AFF}" dt="2020-12-02T14:27:25.110" v="1993"/>
          <pc:sldLayoutMkLst>
            <pc:docMk/>
            <pc:sldMasterMk cId="4230953177" sldId="2147483926"/>
            <pc:sldLayoutMk cId="1356860914" sldId="2147483930"/>
          </pc:sldLayoutMkLst>
        </pc:sldLayoutChg>
        <pc:sldLayoutChg chg="add del mod replId">
          <pc:chgData name="vanshaj kerni" userId="a04775a64bed77c6" providerId="Windows Live" clId="Web-{105185B2-B018-4F6A-B007-BBB1C4680AFF}" dt="2020-12-02T14:27:25.110" v="1993"/>
          <pc:sldLayoutMkLst>
            <pc:docMk/>
            <pc:sldMasterMk cId="4230953177" sldId="2147483926"/>
            <pc:sldLayoutMk cId="3746226090" sldId="2147483931"/>
          </pc:sldLayoutMkLst>
        </pc:sldLayoutChg>
        <pc:sldLayoutChg chg="add del mod replId">
          <pc:chgData name="vanshaj kerni" userId="a04775a64bed77c6" providerId="Windows Live" clId="Web-{105185B2-B018-4F6A-B007-BBB1C4680AFF}" dt="2020-12-02T14:27:25.110" v="1993"/>
          <pc:sldLayoutMkLst>
            <pc:docMk/>
            <pc:sldMasterMk cId="4230953177" sldId="2147483926"/>
            <pc:sldLayoutMk cId="1377285720" sldId="2147483932"/>
          </pc:sldLayoutMkLst>
        </pc:sldLayoutChg>
        <pc:sldLayoutChg chg="add del mod replId">
          <pc:chgData name="vanshaj kerni" userId="a04775a64bed77c6" providerId="Windows Live" clId="Web-{105185B2-B018-4F6A-B007-BBB1C4680AFF}" dt="2020-12-02T14:27:25.110" v="1993"/>
          <pc:sldLayoutMkLst>
            <pc:docMk/>
            <pc:sldMasterMk cId="4230953177" sldId="2147483926"/>
            <pc:sldLayoutMk cId="1494931080" sldId="2147483933"/>
          </pc:sldLayoutMkLst>
        </pc:sldLayoutChg>
        <pc:sldLayoutChg chg="add del mod replId">
          <pc:chgData name="vanshaj kerni" userId="a04775a64bed77c6" providerId="Windows Live" clId="Web-{105185B2-B018-4F6A-B007-BBB1C4680AFF}" dt="2020-12-02T14:27:25.110" v="1993"/>
          <pc:sldLayoutMkLst>
            <pc:docMk/>
            <pc:sldMasterMk cId="4230953177" sldId="2147483926"/>
            <pc:sldLayoutMk cId="1377186031" sldId="2147483934"/>
          </pc:sldLayoutMkLst>
        </pc:sldLayoutChg>
        <pc:sldLayoutChg chg="add del mod replId">
          <pc:chgData name="vanshaj kerni" userId="a04775a64bed77c6" providerId="Windows Live" clId="Web-{105185B2-B018-4F6A-B007-BBB1C4680AFF}" dt="2020-12-02T14:27:25.110" v="1993"/>
          <pc:sldLayoutMkLst>
            <pc:docMk/>
            <pc:sldMasterMk cId="4230953177" sldId="2147483926"/>
            <pc:sldLayoutMk cId="3833880771" sldId="2147483935"/>
          </pc:sldLayoutMkLst>
        </pc:sldLayoutChg>
        <pc:sldLayoutChg chg="add del mod replId">
          <pc:chgData name="vanshaj kerni" userId="a04775a64bed77c6" providerId="Windows Live" clId="Web-{105185B2-B018-4F6A-B007-BBB1C4680AFF}" dt="2020-12-02T14:27:25.110" v="1993"/>
          <pc:sldLayoutMkLst>
            <pc:docMk/>
            <pc:sldMasterMk cId="4230953177" sldId="2147483926"/>
            <pc:sldLayoutMk cId="2512901200" sldId="2147483936"/>
          </pc:sldLayoutMkLst>
        </pc:sldLayoutChg>
        <pc:sldLayoutChg chg="add del mod replId">
          <pc:chgData name="vanshaj kerni" userId="a04775a64bed77c6" providerId="Windows Live" clId="Web-{105185B2-B018-4F6A-B007-BBB1C4680AFF}" dt="2020-12-02T14:27:25.110" v="1993"/>
          <pc:sldLayoutMkLst>
            <pc:docMk/>
            <pc:sldMasterMk cId="4230953177" sldId="2147483926"/>
            <pc:sldLayoutMk cId="2428456612" sldId="2147483937"/>
          </pc:sldLayoutMkLst>
        </pc:sldLayoutChg>
        <pc:sldLayoutChg chg="add del mod replId">
          <pc:chgData name="vanshaj kerni" userId="a04775a64bed77c6" providerId="Windows Live" clId="Web-{105185B2-B018-4F6A-B007-BBB1C4680AFF}" dt="2020-12-02T14:27:25.110" v="1993"/>
          <pc:sldLayoutMkLst>
            <pc:docMk/>
            <pc:sldMasterMk cId="4230953177" sldId="2147483926"/>
            <pc:sldLayoutMk cId="3976430532" sldId="2147483938"/>
          </pc:sldLayoutMkLst>
        </pc:sldLayoutChg>
        <pc:sldLayoutChg chg="add del mod replId">
          <pc:chgData name="vanshaj kerni" userId="a04775a64bed77c6" providerId="Windows Live" clId="Web-{105185B2-B018-4F6A-B007-BBB1C4680AFF}" dt="2020-12-02T14:27:25.110" v="1993"/>
          <pc:sldLayoutMkLst>
            <pc:docMk/>
            <pc:sldMasterMk cId="4230953177" sldId="2147483926"/>
            <pc:sldLayoutMk cId="760435759" sldId="2147483939"/>
          </pc:sldLayoutMkLst>
        </pc:sldLayoutChg>
        <pc:sldLayoutChg chg="add del mod replId">
          <pc:chgData name="vanshaj kerni" userId="a04775a64bed77c6" providerId="Windows Live" clId="Web-{105185B2-B018-4F6A-B007-BBB1C4680AFF}" dt="2020-12-02T14:27:25.110" v="1993"/>
          <pc:sldLayoutMkLst>
            <pc:docMk/>
            <pc:sldMasterMk cId="4230953177" sldId="2147483926"/>
            <pc:sldLayoutMk cId="1883902231" sldId="2147483940"/>
          </pc:sldLayoutMkLst>
        </pc:sldLayoutChg>
        <pc:sldLayoutChg chg="add del mod replId">
          <pc:chgData name="vanshaj kerni" userId="a04775a64bed77c6" providerId="Windows Live" clId="Web-{105185B2-B018-4F6A-B007-BBB1C4680AFF}" dt="2020-12-02T14:27:25.110" v="1993"/>
          <pc:sldLayoutMkLst>
            <pc:docMk/>
            <pc:sldMasterMk cId="4230953177" sldId="2147483926"/>
            <pc:sldLayoutMk cId="513563816" sldId="2147483941"/>
          </pc:sldLayoutMkLst>
        </pc:sldLayoutChg>
        <pc:sldLayoutChg chg="add del mod replId">
          <pc:chgData name="vanshaj kerni" userId="a04775a64bed77c6" providerId="Windows Live" clId="Web-{105185B2-B018-4F6A-B007-BBB1C4680AFF}" dt="2020-12-02T14:27:25.110" v="1993"/>
          <pc:sldLayoutMkLst>
            <pc:docMk/>
            <pc:sldMasterMk cId="4230953177" sldId="2147483926"/>
            <pc:sldLayoutMk cId="3599299130" sldId="2147483942"/>
          </pc:sldLayoutMkLst>
        </pc:sldLayoutChg>
        <pc:sldLayoutChg chg="add del mod replId">
          <pc:chgData name="vanshaj kerni" userId="a04775a64bed77c6" providerId="Windows Live" clId="Web-{105185B2-B018-4F6A-B007-BBB1C4680AFF}" dt="2020-12-02T14:27:25.110" v="1993"/>
          <pc:sldLayoutMkLst>
            <pc:docMk/>
            <pc:sldMasterMk cId="4230953177" sldId="2147483926"/>
            <pc:sldLayoutMk cId="754411425" sldId="2147483943"/>
          </pc:sldLayoutMkLst>
        </pc:sldLayoutChg>
      </pc:sldMasterChg>
      <pc:sldMasterChg chg="add del addSldLayout delSldLayout modSldLayout">
        <pc:chgData name="vanshaj kerni" userId="a04775a64bed77c6" providerId="Windows Live" clId="Web-{105185B2-B018-4F6A-B007-BBB1C4680AFF}" dt="2020-12-02T14:27:22.500" v="1992"/>
        <pc:sldMasterMkLst>
          <pc:docMk/>
          <pc:sldMasterMk cId="773545474" sldId="2147483944"/>
        </pc:sldMasterMkLst>
        <pc:sldLayoutChg chg="add del mod replId">
          <pc:chgData name="vanshaj kerni" userId="a04775a64bed77c6" providerId="Windows Live" clId="Web-{105185B2-B018-4F6A-B007-BBB1C4680AFF}" dt="2020-12-02T14:27:22.500" v="1992"/>
          <pc:sldLayoutMkLst>
            <pc:docMk/>
            <pc:sldMasterMk cId="773545474" sldId="2147483944"/>
            <pc:sldLayoutMk cId="3618930241" sldId="2147483945"/>
          </pc:sldLayoutMkLst>
        </pc:sldLayoutChg>
        <pc:sldLayoutChg chg="add del mod replId">
          <pc:chgData name="vanshaj kerni" userId="a04775a64bed77c6" providerId="Windows Live" clId="Web-{105185B2-B018-4F6A-B007-BBB1C4680AFF}" dt="2020-12-02T14:27:22.500" v="1992"/>
          <pc:sldLayoutMkLst>
            <pc:docMk/>
            <pc:sldMasterMk cId="773545474" sldId="2147483944"/>
            <pc:sldLayoutMk cId="1853714728" sldId="2147483946"/>
          </pc:sldLayoutMkLst>
        </pc:sldLayoutChg>
        <pc:sldLayoutChg chg="add del mod replId">
          <pc:chgData name="vanshaj kerni" userId="a04775a64bed77c6" providerId="Windows Live" clId="Web-{105185B2-B018-4F6A-B007-BBB1C4680AFF}" dt="2020-12-02T14:27:22.500" v="1992"/>
          <pc:sldLayoutMkLst>
            <pc:docMk/>
            <pc:sldMasterMk cId="773545474" sldId="2147483944"/>
            <pc:sldLayoutMk cId="1538227363" sldId="2147483947"/>
          </pc:sldLayoutMkLst>
        </pc:sldLayoutChg>
        <pc:sldLayoutChg chg="add del mod replId">
          <pc:chgData name="vanshaj kerni" userId="a04775a64bed77c6" providerId="Windows Live" clId="Web-{105185B2-B018-4F6A-B007-BBB1C4680AFF}" dt="2020-12-02T14:27:22.500" v="1992"/>
          <pc:sldLayoutMkLst>
            <pc:docMk/>
            <pc:sldMasterMk cId="773545474" sldId="2147483944"/>
            <pc:sldLayoutMk cId="3550118580" sldId="2147483948"/>
          </pc:sldLayoutMkLst>
        </pc:sldLayoutChg>
        <pc:sldLayoutChg chg="add del mod replId">
          <pc:chgData name="vanshaj kerni" userId="a04775a64bed77c6" providerId="Windows Live" clId="Web-{105185B2-B018-4F6A-B007-BBB1C4680AFF}" dt="2020-12-02T14:27:22.500" v="1992"/>
          <pc:sldLayoutMkLst>
            <pc:docMk/>
            <pc:sldMasterMk cId="773545474" sldId="2147483944"/>
            <pc:sldLayoutMk cId="696968044" sldId="2147483949"/>
          </pc:sldLayoutMkLst>
        </pc:sldLayoutChg>
        <pc:sldLayoutChg chg="add del mod replId">
          <pc:chgData name="vanshaj kerni" userId="a04775a64bed77c6" providerId="Windows Live" clId="Web-{105185B2-B018-4F6A-B007-BBB1C4680AFF}" dt="2020-12-02T14:27:22.500" v="1992"/>
          <pc:sldLayoutMkLst>
            <pc:docMk/>
            <pc:sldMasterMk cId="773545474" sldId="2147483944"/>
            <pc:sldLayoutMk cId="3783041413" sldId="2147483950"/>
          </pc:sldLayoutMkLst>
        </pc:sldLayoutChg>
        <pc:sldLayoutChg chg="add del mod replId">
          <pc:chgData name="vanshaj kerni" userId="a04775a64bed77c6" providerId="Windows Live" clId="Web-{105185B2-B018-4F6A-B007-BBB1C4680AFF}" dt="2020-12-02T14:27:22.500" v="1992"/>
          <pc:sldLayoutMkLst>
            <pc:docMk/>
            <pc:sldMasterMk cId="773545474" sldId="2147483944"/>
            <pc:sldLayoutMk cId="3666391480" sldId="2147483951"/>
          </pc:sldLayoutMkLst>
        </pc:sldLayoutChg>
        <pc:sldLayoutChg chg="add del mod replId">
          <pc:chgData name="vanshaj kerni" userId="a04775a64bed77c6" providerId="Windows Live" clId="Web-{105185B2-B018-4F6A-B007-BBB1C4680AFF}" dt="2020-12-02T14:27:22.500" v="1992"/>
          <pc:sldLayoutMkLst>
            <pc:docMk/>
            <pc:sldMasterMk cId="773545474" sldId="2147483944"/>
            <pc:sldLayoutMk cId="1622540380" sldId="2147483952"/>
          </pc:sldLayoutMkLst>
        </pc:sldLayoutChg>
        <pc:sldLayoutChg chg="add del mod replId">
          <pc:chgData name="vanshaj kerni" userId="a04775a64bed77c6" providerId="Windows Live" clId="Web-{105185B2-B018-4F6A-B007-BBB1C4680AFF}" dt="2020-12-02T14:27:22.500" v="1992"/>
          <pc:sldLayoutMkLst>
            <pc:docMk/>
            <pc:sldMasterMk cId="773545474" sldId="2147483944"/>
            <pc:sldLayoutMk cId="832755640" sldId="2147483953"/>
          </pc:sldLayoutMkLst>
        </pc:sldLayoutChg>
        <pc:sldLayoutChg chg="add del mod replId">
          <pc:chgData name="vanshaj kerni" userId="a04775a64bed77c6" providerId="Windows Live" clId="Web-{105185B2-B018-4F6A-B007-BBB1C4680AFF}" dt="2020-12-02T14:27:22.500" v="1992"/>
          <pc:sldLayoutMkLst>
            <pc:docMk/>
            <pc:sldMasterMk cId="773545474" sldId="2147483944"/>
            <pc:sldLayoutMk cId="3329981307" sldId="2147483954"/>
          </pc:sldLayoutMkLst>
        </pc:sldLayoutChg>
        <pc:sldLayoutChg chg="add del mod replId">
          <pc:chgData name="vanshaj kerni" userId="a04775a64bed77c6" providerId="Windows Live" clId="Web-{105185B2-B018-4F6A-B007-BBB1C4680AFF}" dt="2020-12-02T14:27:22.500" v="1992"/>
          <pc:sldLayoutMkLst>
            <pc:docMk/>
            <pc:sldMasterMk cId="773545474" sldId="2147483944"/>
            <pc:sldLayoutMk cId="1550959676" sldId="2147483955"/>
          </pc:sldLayoutMkLst>
        </pc:sldLayoutChg>
        <pc:sldLayoutChg chg="add del mod replId">
          <pc:chgData name="vanshaj kerni" userId="a04775a64bed77c6" providerId="Windows Live" clId="Web-{105185B2-B018-4F6A-B007-BBB1C4680AFF}" dt="2020-12-02T14:27:22.500" v="1992"/>
          <pc:sldLayoutMkLst>
            <pc:docMk/>
            <pc:sldMasterMk cId="773545474" sldId="2147483944"/>
            <pc:sldLayoutMk cId="1340396873" sldId="2147483956"/>
          </pc:sldLayoutMkLst>
        </pc:sldLayoutChg>
        <pc:sldLayoutChg chg="add del mod replId">
          <pc:chgData name="vanshaj kerni" userId="a04775a64bed77c6" providerId="Windows Live" clId="Web-{105185B2-B018-4F6A-B007-BBB1C4680AFF}" dt="2020-12-02T14:27:22.500" v="1992"/>
          <pc:sldLayoutMkLst>
            <pc:docMk/>
            <pc:sldMasterMk cId="773545474" sldId="2147483944"/>
            <pc:sldLayoutMk cId="3561047917" sldId="2147483957"/>
          </pc:sldLayoutMkLst>
        </pc:sldLayoutChg>
        <pc:sldLayoutChg chg="add del mod replId">
          <pc:chgData name="vanshaj kerni" userId="a04775a64bed77c6" providerId="Windows Live" clId="Web-{105185B2-B018-4F6A-B007-BBB1C4680AFF}" dt="2020-12-02T14:27:22.500" v="1992"/>
          <pc:sldLayoutMkLst>
            <pc:docMk/>
            <pc:sldMasterMk cId="773545474" sldId="2147483944"/>
            <pc:sldLayoutMk cId="2732998920" sldId="2147483958"/>
          </pc:sldLayoutMkLst>
        </pc:sldLayoutChg>
        <pc:sldLayoutChg chg="add del mod replId">
          <pc:chgData name="vanshaj kerni" userId="a04775a64bed77c6" providerId="Windows Live" clId="Web-{105185B2-B018-4F6A-B007-BBB1C4680AFF}" dt="2020-12-02T14:27:22.500" v="1992"/>
          <pc:sldLayoutMkLst>
            <pc:docMk/>
            <pc:sldMasterMk cId="773545474" sldId="2147483944"/>
            <pc:sldLayoutMk cId="2304018355" sldId="2147483959"/>
          </pc:sldLayoutMkLst>
        </pc:sldLayoutChg>
        <pc:sldLayoutChg chg="add del mod replId">
          <pc:chgData name="vanshaj kerni" userId="a04775a64bed77c6" providerId="Windows Live" clId="Web-{105185B2-B018-4F6A-B007-BBB1C4680AFF}" dt="2020-12-02T14:27:22.500" v="1992"/>
          <pc:sldLayoutMkLst>
            <pc:docMk/>
            <pc:sldMasterMk cId="773545474" sldId="2147483944"/>
            <pc:sldLayoutMk cId="3758345404" sldId="2147483960"/>
          </pc:sldLayoutMkLst>
        </pc:sldLayoutChg>
        <pc:sldLayoutChg chg="add del mod replId">
          <pc:chgData name="vanshaj kerni" userId="a04775a64bed77c6" providerId="Windows Live" clId="Web-{105185B2-B018-4F6A-B007-BBB1C4680AFF}" dt="2020-12-02T14:27:22.500" v="1992"/>
          <pc:sldLayoutMkLst>
            <pc:docMk/>
            <pc:sldMasterMk cId="773545474" sldId="2147483944"/>
            <pc:sldLayoutMk cId="796814972" sldId="2147483961"/>
          </pc:sldLayoutMkLst>
        </pc:sldLayoutChg>
      </pc:sldMasterChg>
    </pc:docChg>
  </pc:docChgLst>
  <pc:docChgLst>
    <pc:chgData name="vanshaj kerni" userId="a04775a64bed77c6" providerId="Windows Live" clId="Web-{CCB963F5-C752-488C-978A-4D125324995C}"/>
    <pc:docChg chg="addSld modSld sldOrd">
      <pc:chgData name="vanshaj kerni" userId="a04775a64bed77c6" providerId="Windows Live" clId="Web-{CCB963F5-C752-488C-978A-4D125324995C}" dt="2020-12-04T12:24:58.957" v="238"/>
      <pc:docMkLst>
        <pc:docMk/>
      </pc:docMkLst>
      <pc:sldChg chg="modSp">
        <pc:chgData name="vanshaj kerni" userId="a04775a64bed77c6" providerId="Windows Live" clId="Web-{CCB963F5-C752-488C-978A-4D125324995C}" dt="2020-12-04T12:10:53.989" v="195" actId="20577"/>
        <pc:sldMkLst>
          <pc:docMk/>
          <pc:sldMk cId="1495500056" sldId="260"/>
        </pc:sldMkLst>
        <pc:spChg chg="mod">
          <ac:chgData name="vanshaj kerni" userId="a04775a64bed77c6" providerId="Windows Live" clId="Web-{CCB963F5-C752-488C-978A-4D125324995C}" dt="2020-12-04T12:10:53.989" v="195" actId="20577"/>
          <ac:spMkLst>
            <pc:docMk/>
            <pc:sldMk cId="1495500056" sldId="260"/>
            <ac:spMk id="3" creationId="{A5D292C4-7607-40F8-9906-A3D903BBCFB0}"/>
          </ac:spMkLst>
        </pc:spChg>
      </pc:sldChg>
      <pc:sldChg chg="addSp delSp">
        <pc:chgData name="vanshaj kerni" userId="a04775a64bed77c6" providerId="Windows Live" clId="Web-{CCB963F5-C752-488C-978A-4D125324995C}" dt="2020-12-04T12:19:30.091" v="199"/>
        <pc:sldMkLst>
          <pc:docMk/>
          <pc:sldMk cId="606497796" sldId="262"/>
        </pc:sldMkLst>
        <pc:spChg chg="add del">
          <ac:chgData name="vanshaj kerni" userId="a04775a64bed77c6" providerId="Windows Live" clId="Web-{CCB963F5-C752-488C-978A-4D125324995C}" dt="2020-12-04T12:19:30.091" v="199"/>
          <ac:spMkLst>
            <pc:docMk/>
            <pc:sldMk cId="606497796" sldId="262"/>
            <ac:spMk id="4" creationId="{F481F304-1473-4AB7-9FC1-17809F00E89C}"/>
          </ac:spMkLst>
        </pc:spChg>
      </pc:sldChg>
      <pc:sldChg chg="modSp ord">
        <pc:chgData name="vanshaj kerni" userId="a04775a64bed77c6" providerId="Windows Live" clId="Web-{CCB963F5-C752-488C-978A-4D125324995C}" dt="2020-12-04T12:01:06.357" v="156"/>
        <pc:sldMkLst>
          <pc:docMk/>
          <pc:sldMk cId="2052071466" sldId="269"/>
        </pc:sldMkLst>
        <pc:spChg chg="mod">
          <ac:chgData name="vanshaj kerni" userId="a04775a64bed77c6" providerId="Windows Live" clId="Web-{CCB963F5-C752-488C-978A-4D125324995C}" dt="2020-12-04T11:57:58.526" v="64" actId="20577"/>
          <ac:spMkLst>
            <pc:docMk/>
            <pc:sldMk cId="2052071466" sldId="269"/>
            <ac:spMk id="2" creationId="{32123D8D-D395-44C7-9522-DE85DAD408DD}"/>
          </ac:spMkLst>
        </pc:spChg>
        <pc:spChg chg="mod">
          <ac:chgData name="vanshaj kerni" userId="a04775a64bed77c6" providerId="Windows Live" clId="Web-{CCB963F5-C752-488C-978A-4D125324995C}" dt="2020-12-04T12:00:50.638" v="152" actId="20577"/>
          <ac:spMkLst>
            <pc:docMk/>
            <pc:sldMk cId="2052071466" sldId="269"/>
            <ac:spMk id="3" creationId="{A5D292C4-7607-40F8-9906-A3D903BBCFB0}"/>
          </ac:spMkLst>
        </pc:spChg>
      </pc:sldChg>
      <pc:sldChg chg="addSp modSp add replId">
        <pc:chgData name="vanshaj kerni" userId="a04775a64bed77c6" providerId="Windows Live" clId="Web-{CCB963F5-C752-488C-978A-4D125324995C}" dt="2020-12-04T12:24:58.957" v="238"/>
        <pc:sldMkLst>
          <pc:docMk/>
          <pc:sldMk cId="2455702962" sldId="270"/>
        </pc:sldMkLst>
        <pc:spChg chg="mod">
          <ac:chgData name="vanshaj kerni" userId="a04775a64bed77c6" providerId="Windows Live" clId="Web-{CCB963F5-C752-488C-978A-4D125324995C}" dt="2020-12-04T12:01:27.607" v="190" actId="20577"/>
          <ac:spMkLst>
            <pc:docMk/>
            <pc:sldMk cId="2455702962" sldId="270"/>
            <ac:spMk id="2" creationId="{32123D8D-D395-44C7-9522-DE85DAD408DD}"/>
          </ac:spMkLst>
        </pc:spChg>
        <pc:spChg chg="mod">
          <ac:chgData name="vanshaj kerni" userId="a04775a64bed77c6" providerId="Windows Live" clId="Web-{CCB963F5-C752-488C-978A-4D125324995C}" dt="2020-12-04T12:22:26.001" v="235" actId="20577"/>
          <ac:spMkLst>
            <pc:docMk/>
            <pc:sldMk cId="2455702962" sldId="270"/>
            <ac:spMk id="3" creationId="{A5D292C4-7607-40F8-9906-A3D903BBCFB0}"/>
          </ac:spMkLst>
        </pc:spChg>
        <pc:picChg chg="add mod">
          <ac:chgData name="vanshaj kerni" userId="a04775a64bed77c6" providerId="Windows Live" clId="Web-{CCB963F5-C752-488C-978A-4D125324995C}" dt="2020-12-04T12:24:58.957" v="238"/>
          <ac:picMkLst>
            <pc:docMk/>
            <pc:sldMk cId="2455702962" sldId="270"/>
            <ac:picMk id="4" creationId="{63B11AE5-4CB8-4859-A8F1-7BC8FC500396}"/>
          </ac:picMkLst>
        </pc:picChg>
      </pc:sldChg>
    </pc:docChg>
  </pc:docChgLst>
  <pc:docChgLst>
    <pc:chgData name="vanshaj kerni" userId="a04775a64bed77c6" providerId="Windows Live" clId="Web-{0D3311F0-3794-4A0B-870B-7C1582A93A1B}"/>
    <pc:docChg chg="addSld delSld modSld">
      <pc:chgData name="vanshaj kerni" userId="a04775a64bed77c6" providerId="Windows Live" clId="Web-{0D3311F0-3794-4A0B-870B-7C1582A93A1B}" dt="2020-12-04T13:13:22.411" v="1362" actId="20577"/>
      <pc:docMkLst>
        <pc:docMk/>
      </pc:docMkLst>
      <pc:sldChg chg="modSp">
        <pc:chgData name="vanshaj kerni" userId="a04775a64bed77c6" providerId="Windows Live" clId="Web-{0D3311F0-3794-4A0B-870B-7C1582A93A1B}" dt="2020-12-04T13:11:50.771" v="1308" actId="20577"/>
        <pc:sldMkLst>
          <pc:docMk/>
          <pc:sldMk cId="1174267814" sldId="258"/>
        </pc:sldMkLst>
        <pc:spChg chg="mod">
          <ac:chgData name="vanshaj kerni" userId="a04775a64bed77c6" providerId="Windows Live" clId="Web-{0D3311F0-3794-4A0B-870B-7C1582A93A1B}" dt="2020-12-04T13:11:50.771" v="1308" actId="20577"/>
          <ac:spMkLst>
            <pc:docMk/>
            <pc:sldMk cId="1174267814" sldId="258"/>
            <ac:spMk id="3" creationId="{A5D292C4-7607-40F8-9906-A3D903BBCFB0}"/>
          </ac:spMkLst>
        </pc:spChg>
      </pc:sldChg>
      <pc:sldChg chg="modSp">
        <pc:chgData name="vanshaj kerni" userId="a04775a64bed77c6" providerId="Windows Live" clId="Web-{0D3311F0-3794-4A0B-870B-7C1582A93A1B}" dt="2020-12-04T13:12:13.755" v="1318" actId="20577"/>
        <pc:sldMkLst>
          <pc:docMk/>
          <pc:sldMk cId="1646118600" sldId="259"/>
        </pc:sldMkLst>
        <pc:spChg chg="mod">
          <ac:chgData name="vanshaj kerni" userId="a04775a64bed77c6" providerId="Windows Live" clId="Web-{0D3311F0-3794-4A0B-870B-7C1582A93A1B}" dt="2020-12-04T13:12:13.755" v="1318" actId="20577"/>
          <ac:spMkLst>
            <pc:docMk/>
            <pc:sldMk cId="1646118600" sldId="259"/>
            <ac:spMk id="3" creationId="{A5D292C4-7607-40F8-9906-A3D903BBCFB0}"/>
          </ac:spMkLst>
        </pc:spChg>
      </pc:sldChg>
      <pc:sldChg chg="modSp">
        <pc:chgData name="vanshaj kerni" userId="a04775a64bed77c6" providerId="Windows Live" clId="Web-{0D3311F0-3794-4A0B-870B-7C1582A93A1B}" dt="2020-12-04T13:12:22.630" v="1325" actId="14100"/>
        <pc:sldMkLst>
          <pc:docMk/>
          <pc:sldMk cId="1495500056" sldId="260"/>
        </pc:sldMkLst>
        <pc:spChg chg="mod">
          <ac:chgData name="vanshaj kerni" userId="a04775a64bed77c6" providerId="Windows Live" clId="Web-{0D3311F0-3794-4A0B-870B-7C1582A93A1B}" dt="2020-12-04T13:12:22.630" v="1325" actId="14100"/>
          <ac:spMkLst>
            <pc:docMk/>
            <pc:sldMk cId="1495500056" sldId="260"/>
            <ac:spMk id="3" creationId="{A5D292C4-7607-40F8-9906-A3D903BBCFB0}"/>
          </ac:spMkLst>
        </pc:spChg>
      </pc:sldChg>
      <pc:sldChg chg="modSp">
        <pc:chgData name="vanshaj kerni" userId="a04775a64bed77c6" providerId="Windows Live" clId="Web-{0D3311F0-3794-4A0B-870B-7C1582A93A1B}" dt="2020-12-04T13:12:33.567" v="1330" actId="14100"/>
        <pc:sldMkLst>
          <pc:docMk/>
          <pc:sldMk cId="606497796" sldId="262"/>
        </pc:sldMkLst>
        <pc:spChg chg="mod">
          <ac:chgData name="vanshaj kerni" userId="a04775a64bed77c6" providerId="Windows Live" clId="Web-{0D3311F0-3794-4A0B-870B-7C1582A93A1B}" dt="2020-12-04T13:12:33.567" v="1330" actId="14100"/>
          <ac:spMkLst>
            <pc:docMk/>
            <pc:sldMk cId="606497796" sldId="262"/>
            <ac:spMk id="3" creationId="{A5D292C4-7607-40F8-9906-A3D903BBCFB0}"/>
          </ac:spMkLst>
        </pc:spChg>
      </pc:sldChg>
      <pc:sldChg chg="modSp">
        <pc:chgData name="vanshaj kerni" userId="a04775a64bed77c6" providerId="Windows Live" clId="Web-{0D3311F0-3794-4A0B-870B-7C1582A93A1B}" dt="2020-12-04T13:13:21.364" v="1360" actId="20577"/>
        <pc:sldMkLst>
          <pc:docMk/>
          <pc:sldMk cId="1036939512" sldId="263"/>
        </pc:sldMkLst>
        <pc:spChg chg="mod">
          <ac:chgData name="vanshaj kerni" userId="a04775a64bed77c6" providerId="Windows Live" clId="Web-{0D3311F0-3794-4A0B-870B-7C1582A93A1B}" dt="2020-12-04T13:11:02.537" v="1297" actId="20577"/>
          <ac:spMkLst>
            <pc:docMk/>
            <pc:sldMk cId="1036939512" sldId="263"/>
            <ac:spMk id="2" creationId="{32123D8D-D395-44C7-9522-DE85DAD408DD}"/>
          </ac:spMkLst>
        </pc:spChg>
        <pc:spChg chg="mod">
          <ac:chgData name="vanshaj kerni" userId="a04775a64bed77c6" providerId="Windows Live" clId="Web-{0D3311F0-3794-4A0B-870B-7C1582A93A1B}" dt="2020-12-04T13:13:21.364" v="1360" actId="20577"/>
          <ac:spMkLst>
            <pc:docMk/>
            <pc:sldMk cId="1036939512" sldId="263"/>
            <ac:spMk id="3" creationId="{A5D292C4-7607-40F8-9906-A3D903BBCFB0}"/>
          </ac:spMkLst>
        </pc:spChg>
      </pc:sldChg>
      <pc:sldChg chg="modSp">
        <pc:chgData name="vanshaj kerni" userId="a04775a64bed77c6" providerId="Windows Live" clId="Web-{0D3311F0-3794-4A0B-870B-7C1582A93A1B}" dt="2020-12-04T13:11:35.959" v="1304" actId="20577"/>
        <pc:sldMkLst>
          <pc:docMk/>
          <pc:sldMk cId="686244190" sldId="265"/>
        </pc:sldMkLst>
        <pc:spChg chg="mod">
          <ac:chgData name="vanshaj kerni" userId="a04775a64bed77c6" providerId="Windows Live" clId="Web-{0D3311F0-3794-4A0B-870B-7C1582A93A1B}" dt="2020-12-04T13:11:20.521" v="1299" actId="1076"/>
          <ac:spMkLst>
            <pc:docMk/>
            <pc:sldMk cId="686244190" sldId="265"/>
            <ac:spMk id="2" creationId="{32123D8D-D395-44C7-9522-DE85DAD408DD}"/>
          </ac:spMkLst>
        </pc:spChg>
        <pc:spChg chg="mod">
          <ac:chgData name="vanshaj kerni" userId="a04775a64bed77c6" providerId="Windows Live" clId="Web-{0D3311F0-3794-4A0B-870B-7C1582A93A1B}" dt="2020-12-04T13:11:35.959" v="1304" actId="20577"/>
          <ac:spMkLst>
            <pc:docMk/>
            <pc:sldMk cId="686244190" sldId="265"/>
            <ac:spMk id="3" creationId="{A5D292C4-7607-40F8-9906-A3D903BBCFB0}"/>
          </ac:spMkLst>
        </pc:spChg>
      </pc:sldChg>
      <pc:sldChg chg="modSp">
        <pc:chgData name="vanshaj kerni" userId="a04775a64bed77c6" providerId="Windows Live" clId="Web-{0D3311F0-3794-4A0B-870B-7C1582A93A1B}" dt="2020-12-04T13:09:17.491" v="1261" actId="20577"/>
        <pc:sldMkLst>
          <pc:docMk/>
          <pc:sldMk cId="2035198148" sldId="268"/>
        </pc:sldMkLst>
        <pc:spChg chg="mod">
          <ac:chgData name="vanshaj kerni" userId="a04775a64bed77c6" providerId="Windows Live" clId="Web-{0D3311F0-3794-4A0B-870B-7C1582A93A1B}" dt="2020-12-04T13:09:17.491" v="1261" actId="20577"/>
          <ac:spMkLst>
            <pc:docMk/>
            <pc:sldMk cId="2035198148" sldId="268"/>
            <ac:spMk id="3" creationId="{A5D292C4-7607-40F8-9906-A3D903BBCFB0}"/>
          </ac:spMkLst>
        </pc:spChg>
      </pc:sldChg>
      <pc:sldChg chg="modSp add del">
        <pc:chgData name="vanshaj kerni" userId="a04775a64bed77c6" providerId="Windows Live" clId="Web-{0D3311F0-3794-4A0B-870B-7C1582A93A1B}" dt="2020-12-04T12:39:49.189" v="812" actId="20577"/>
        <pc:sldMkLst>
          <pc:docMk/>
          <pc:sldMk cId="2455702962" sldId="270"/>
        </pc:sldMkLst>
        <pc:spChg chg="mod">
          <ac:chgData name="vanshaj kerni" userId="a04775a64bed77c6" providerId="Windows Live" clId="Web-{0D3311F0-3794-4A0B-870B-7C1582A93A1B}" dt="2020-12-04T12:37:03.425" v="465" actId="20577"/>
          <ac:spMkLst>
            <pc:docMk/>
            <pc:sldMk cId="2455702962" sldId="270"/>
            <ac:spMk id="2" creationId="{32123D8D-D395-44C7-9522-DE85DAD408DD}"/>
          </ac:spMkLst>
        </pc:spChg>
        <pc:spChg chg="mod">
          <ac:chgData name="vanshaj kerni" userId="a04775a64bed77c6" providerId="Windows Live" clId="Web-{0D3311F0-3794-4A0B-870B-7C1582A93A1B}" dt="2020-12-04T12:39:49.189" v="812" actId="20577"/>
          <ac:spMkLst>
            <pc:docMk/>
            <pc:sldMk cId="2455702962" sldId="270"/>
            <ac:spMk id="3" creationId="{A5D292C4-7607-40F8-9906-A3D903BBCFB0}"/>
          </ac:spMkLst>
        </pc:spChg>
        <pc:picChg chg="mod">
          <ac:chgData name="vanshaj kerni" userId="a04775a64bed77c6" providerId="Windows Live" clId="Web-{0D3311F0-3794-4A0B-870B-7C1582A93A1B}" dt="2020-12-04T12:37:32.924" v="498" actId="1076"/>
          <ac:picMkLst>
            <pc:docMk/>
            <pc:sldMk cId="2455702962" sldId="270"/>
            <ac:picMk id="4" creationId="{63B11AE5-4CB8-4859-A8F1-7BC8FC500396}"/>
          </ac:picMkLst>
        </pc:picChg>
      </pc:sldChg>
      <pc:sldChg chg="new del">
        <pc:chgData name="vanshaj kerni" userId="a04775a64bed77c6" providerId="Windows Live" clId="Web-{0D3311F0-3794-4A0B-870B-7C1582A93A1B}" dt="2020-12-04T12:36:21.769" v="406"/>
        <pc:sldMkLst>
          <pc:docMk/>
          <pc:sldMk cId="2577088980" sldId="271"/>
        </pc:sldMkLst>
      </pc:sldChg>
      <pc:sldChg chg="delSp modSp add replId">
        <pc:chgData name="vanshaj kerni" userId="a04775a64bed77c6" providerId="Windows Live" clId="Web-{0D3311F0-3794-4A0B-870B-7C1582A93A1B}" dt="2020-12-04T12:39:37.986" v="808" actId="20577"/>
        <pc:sldMkLst>
          <pc:docMk/>
          <pc:sldMk cId="3986189954" sldId="271"/>
        </pc:sldMkLst>
        <pc:spChg chg="mod">
          <ac:chgData name="vanshaj kerni" userId="a04775a64bed77c6" providerId="Windows Live" clId="Web-{0D3311F0-3794-4A0B-870B-7C1582A93A1B}" dt="2020-12-04T12:37:18.862" v="492" actId="20577"/>
          <ac:spMkLst>
            <pc:docMk/>
            <pc:sldMk cId="3986189954" sldId="271"/>
            <ac:spMk id="2" creationId="{32123D8D-D395-44C7-9522-DE85DAD408DD}"/>
          </ac:spMkLst>
        </pc:spChg>
        <pc:spChg chg="mod">
          <ac:chgData name="vanshaj kerni" userId="a04775a64bed77c6" providerId="Windows Live" clId="Web-{0D3311F0-3794-4A0B-870B-7C1582A93A1B}" dt="2020-12-04T12:39:37.986" v="808" actId="20577"/>
          <ac:spMkLst>
            <pc:docMk/>
            <pc:sldMk cId="3986189954" sldId="271"/>
            <ac:spMk id="3" creationId="{A5D292C4-7607-40F8-9906-A3D903BBCFB0}"/>
          </ac:spMkLst>
        </pc:spChg>
        <pc:picChg chg="del">
          <ac:chgData name="vanshaj kerni" userId="a04775a64bed77c6" providerId="Windows Live" clId="Web-{0D3311F0-3794-4A0B-870B-7C1582A93A1B}" dt="2020-12-04T12:37:12.612" v="472"/>
          <ac:picMkLst>
            <pc:docMk/>
            <pc:sldMk cId="3986189954" sldId="271"/>
            <ac:picMk id="4" creationId="{63B11AE5-4CB8-4859-A8F1-7BC8FC500396}"/>
          </ac:picMkLst>
        </pc:picChg>
      </pc:sldChg>
      <pc:sldChg chg="new del">
        <pc:chgData name="vanshaj kerni" userId="a04775a64bed77c6" providerId="Windows Live" clId="Web-{0D3311F0-3794-4A0B-870B-7C1582A93A1B}" dt="2020-12-04T12:40:10.830" v="816"/>
        <pc:sldMkLst>
          <pc:docMk/>
          <pc:sldMk cId="1741621792" sldId="272"/>
        </pc:sldMkLst>
      </pc:sldChg>
      <pc:sldChg chg="modSp add replId">
        <pc:chgData name="vanshaj kerni" userId="a04775a64bed77c6" providerId="Windows Live" clId="Web-{0D3311F0-3794-4A0B-870B-7C1582A93A1B}" dt="2020-12-04T12:45:32.812" v="1195" actId="14100"/>
        <pc:sldMkLst>
          <pc:docMk/>
          <pc:sldMk cId="3080512353" sldId="272"/>
        </pc:sldMkLst>
        <pc:spChg chg="mod">
          <ac:chgData name="vanshaj kerni" userId="a04775a64bed77c6" providerId="Windows Live" clId="Web-{0D3311F0-3794-4A0B-870B-7C1582A93A1B}" dt="2020-12-04T12:45:32.812" v="1195" actId="14100"/>
          <ac:spMkLst>
            <pc:docMk/>
            <pc:sldMk cId="3080512353" sldId="272"/>
            <ac:spMk id="2" creationId="{32123D8D-D395-44C7-9522-DE85DAD408DD}"/>
          </ac:spMkLst>
        </pc:spChg>
        <pc:spChg chg="mod">
          <ac:chgData name="vanshaj kerni" userId="a04775a64bed77c6" providerId="Windows Live" clId="Web-{0D3311F0-3794-4A0B-870B-7C1582A93A1B}" dt="2020-12-04T12:45:27.203" v="1194" actId="1076"/>
          <ac:spMkLst>
            <pc:docMk/>
            <pc:sldMk cId="3080512353" sldId="272"/>
            <ac:spMk id="3" creationId="{A5D292C4-7607-40F8-9906-A3D903BBCFB0}"/>
          </ac:spMkLst>
        </pc:spChg>
      </pc:sldChg>
      <pc:sldChg chg="modSp add replId">
        <pc:chgData name="vanshaj kerni" userId="a04775a64bed77c6" providerId="Windows Live" clId="Web-{0D3311F0-3794-4A0B-870B-7C1582A93A1B}" dt="2020-12-04T12:57:00.527" v="1207" actId="20577"/>
        <pc:sldMkLst>
          <pc:docMk/>
          <pc:sldMk cId="523947108" sldId="273"/>
        </pc:sldMkLst>
        <pc:spChg chg="mod">
          <ac:chgData name="vanshaj kerni" userId="a04775a64bed77c6" providerId="Windows Live" clId="Web-{0D3311F0-3794-4A0B-870B-7C1582A93A1B}" dt="2020-12-04T12:57:00.527" v="1207" actId="20577"/>
          <ac:spMkLst>
            <pc:docMk/>
            <pc:sldMk cId="523947108" sldId="273"/>
            <ac:spMk id="2" creationId="{32123D8D-D395-44C7-9522-DE85DAD408DD}"/>
          </ac:spMkLst>
        </pc:spChg>
        <pc:spChg chg="mod">
          <ac:chgData name="vanshaj kerni" userId="a04775a64bed77c6" providerId="Windows Live" clId="Web-{0D3311F0-3794-4A0B-870B-7C1582A93A1B}" dt="2020-12-04T12:56:58.730" v="1204" actId="20577"/>
          <ac:spMkLst>
            <pc:docMk/>
            <pc:sldMk cId="523947108" sldId="273"/>
            <ac:spMk id="3" creationId="{A5D292C4-7607-40F8-9906-A3D903BBCFB0}"/>
          </ac:spMkLst>
        </pc:spChg>
      </pc:sldChg>
      <pc:sldChg chg="modSp add replId">
        <pc:chgData name="vanshaj kerni" userId="a04775a64bed77c6" providerId="Windows Live" clId="Web-{0D3311F0-3794-4A0B-870B-7C1582A93A1B}" dt="2020-12-04T12:57:05.651" v="1214" actId="20577"/>
        <pc:sldMkLst>
          <pc:docMk/>
          <pc:sldMk cId="3166298194" sldId="274"/>
        </pc:sldMkLst>
        <pc:spChg chg="mod">
          <ac:chgData name="vanshaj kerni" userId="a04775a64bed77c6" providerId="Windows Live" clId="Web-{0D3311F0-3794-4A0B-870B-7C1582A93A1B}" dt="2020-12-04T12:57:05.651" v="1214" actId="20577"/>
          <ac:spMkLst>
            <pc:docMk/>
            <pc:sldMk cId="3166298194" sldId="274"/>
            <ac:spMk id="2" creationId="{32123D8D-D395-44C7-9522-DE85DAD408DD}"/>
          </ac:spMkLst>
        </pc:spChg>
        <pc:spChg chg="mod">
          <ac:chgData name="vanshaj kerni" userId="a04775a64bed77c6" providerId="Windows Live" clId="Web-{0D3311F0-3794-4A0B-870B-7C1582A93A1B}" dt="2020-12-04T12:57:04.042" v="1210" actId="20577"/>
          <ac:spMkLst>
            <pc:docMk/>
            <pc:sldMk cId="3166298194" sldId="274"/>
            <ac:spMk id="3" creationId="{A5D292C4-7607-40F8-9906-A3D903BBCFB0}"/>
          </ac:spMkLst>
        </pc:spChg>
      </pc:sldChg>
      <pc:sldChg chg="modSp add replId">
        <pc:chgData name="vanshaj kerni" userId="a04775a64bed77c6" providerId="Windows Live" clId="Web-{0D3311F0-3794-4A0B-870B-7C1582A93A1B}" dt="2020-12-04T12:57:09.276" v="1220" actId="20577"/>
        <pc:sldMkLst>
          <pc:docMk/>
          <pc:sldMk cId="1026973794" sldId="275"/>
        </pc:sldMkLst>
        <pc:spChg chg="mod">
          <ac:chgData name="vanshaj kerni" userId="a04775a64bed77c6" providerId="Windows Live" clId="Web-{0D3311F0-3794-4A0B-870B-7C1582A93A1B}" dt="2020-12-04T12:57:09.276" v="1220" actId="20577"/>
          <ac:spMkLst>
            <pc:docMk/>
            <pc:sldMk cId="1026973794" sldId="275"/>
            <ac:spMk id="2" creationId="{32123D8D-D395-44C7-9522-DE85DAD408DD}"/>
          </ac:spMkLst>
        </pc:spChg>
        <pc:spChg chg="mod">
          <ac:chgData name="vanshaj kerni" userId="a04775a64bed77c6" providerId="Windows Live" clId="Web-{0D3311F0-3794-4A0B-870B-7C1582A93A1B}" dt="2020-12-04T12:57:08.292" v="1217" actId="20577"/>
          <ac:spMkLst>
            <pc:docMk/>
            <pc:sldMk cId="1026973794" sldId="275"/>
            <ac:spMk id="3" creationId="{A5D292C4-7607-40F8-9906-A3D903BBCFB0}"/>
          </ac:spMkLst>
        </pc:spChg>
      </pc:sldChg>
      <pc:sldChg chg="modSp add replId">
        <pc:chgData name="vanshaj kerni" userId="a04775a64bed77c6" providerId="Windows Live" clId="Web-{0D3311F0-3794-4A0B-870B-7C1582A93A1B}" dt="2020-12-04T12:57:12.995" v="1226" actId="20577"/>
        <pc:sldMkLst>
          <pc:docMk/>
          <pc:sldMk cId="2546262150" sldId="276"/>
        </pc:sldMkLst>
        <pc:spChg chg="mod">
          <ac:chgData name="vanshaj kerni" userId="a04775a64bed77c6" providerId="Windows Live" clId="Web-{0D3311F0-3794-4A0B-870B-7C1582A93A1B}" dt="2020-12-04T12:57:12.995" v="1226" actId="20577"/>
          <ac:spMkLst>
            <pc:docMk/>
            <pc:sldMk cId="2546262150" sldId="276"/>
            <ac:spMk id="2" creationId="{32123D8D-D395-44C7-9522-DE85DAD408DD}"/>
          </ac:spMkLst>
        </pc:spChg>
        <pc:spChg chg="mod">
          <ac:chgData name="vanshaj kerni" userId="a04775a64bed77c6" providerId="Windows Live" clId="Web-{0D3311F0-3794-4A0B-870B-7C1582A93A1B}" dt="2020-12-04T12:57:11.339" v="1223" actId="20577"/>
          <ac:spMkLst>
            <pc:docMk/>
            <pc:sldMk cId="2546262150" sldId="276"/>
            <ac:spMk id="3" creationId="{A5D292C4-7607-40F8-9906-A3D903BBCFB0}"/>
          </ac:spMkLst>
        </pc:spChg>
      </pc:sldChg>
    </pc:docChg>
  </pc:docChgLst>
  <pc:docChgLst>
    <pc:chgData name="vanshaj kerni" userId="a04775a64bed77c6" providerId="Windows Live" clId="Web-{7C715802-0B26-4CFC-A0CB-D3B6825002D4}"/>
    <pc:docChg chg="addSld modSld sldOrd">
      <pc:chgData name="vanshaj kerni" userId="a04775a64bed77c6" providerId="Windows Live" clId="Web-{7C715802-0B26-4CFC-A0CB-D3B6825002D4}" dt="2020-12-03T20:30:01.063" v="671" actId="20577"/>
      <pc:docMkLst>
        <pc:docMk/>
      </pc:docMkLst>
      <pc:sldChg chg="addSp delSp modSp modNotes">
        <pc:chgData name="vanshaj kerni" userId="a04775a64bed77c6" providerId="Windows Live" clId="Web-{7C715802-0B26-4CFC-A0CB-D3B6825002D4}" dt="2020-12-03T19:42:38.361" v="356"/>
        <pc:sldMkLst>
          <pc:docMk/>
          <pc:sldMk cId="1036939512" sldId="263"/>
        </pc:sldMkLst>
        <pc:spChg chg="mod">
          <ac:chgData name="vanshaj kerni" userId="a04775a64bed77c6" providerId="Windows Live" clId="Web-{7C715802-0B26-4CFC-A0CB-D3B6825002D4}" dt="2020-12-03T19:31:23.670" v="104" actId="20577"/>
          <ac:spMkLst>
            <pc:docMk/>
            <pc:sldMk cId="1036939512" sldId="263"/>
            <ac:spMk id="2" creationId="{32123D8D-D395-44C7-9522-DE85DAD408DD}"/>
          </ac:spMkLst>
        </pc:spChg>
        <pc:spChg chg="mod">
          <ac:chgData name="vanshaj kerni" userId="a04775a64bed77c6" providerId="Windows Live" clId="Web-{7C715802-0B26-4CFC-A0CB-D3B6825002D4}" dt="2020-12-03T19:01:34.150" v="21" actId="20577"/>
          <ac:spMkLst>
            <pc:docMk/>
            <pc:sldMk cId="1036939512" sldId="263"/>
            <ac:spMk id="3" creationId="{A5D292C4-7607-40F8-9906-A3D903BBCFB0}"/>
          </ac:spMkLst>
        </pc:spChg>
        <pc:spChg chg="del">
          <ac:chgData name="vanshaj kerni" userId="a04775a64bed77c6" providerId="Windows Live" clId="Web-{7C715802-0B26-4CFC-A0CB-D3B6825002D4}" dt="2020-12-03T19:00:56.117" v="4"/>
          <ac:spMkLst>
            <pc:docMk/>
            <pc:sldMk cId="1036939512" sldId="263"/>
            <ac:spMk id="5" creationId="{8B2A8B43-E288-418B-8561-C979F7B9CC4B}"/>
          </ac:spMkLst>
        </pc:spChg>
        <pc:spChg chg="del">
          <ac:chgData name="vanshaj kerni" userId="a04775a64bed77c6" providerId="Windows Live" clId="Web-{7C715802-0B26-4CFC-A0CB-D3B6825002D4}" dt="2020-12-03T19:00:56.117" v="4"/>
          <ac:spMkLst>
            <pc:docMk/>
            <pc:sldMk cId="1036939512" sldId="263"/>
            <ac:spMk id="7" creationId="{F40D237A-4D9F-42DC-BAEB-E07EDD74BE26}"/>
          </ac:spMkLst>
        </pc:spChg>
        <pc:spChg chg="add">
          <ac:chgData name="vanshaj kerni" userId="a04775a64bed77c6" providerId="Windows Live" clId="Web-{7C715802-0B26-4CFC-A0CB-D3B6825002D4}" dt="2020-12-03T19:00:56.117" v="4"/>
          <ac:spMkLst>
            <pc:docMk/>
            <pc:sldMk cId="1036939512" sldId="263"/>
            <ac:spMk id="12" creationId="{8B2A8B43-E288-418B-8561-C979F7B9CC4B}"/>
          </ac:spMkLst>
        </pc:spChg>
        <pc:spChg chg="add">
          <ac:chgData name="vanshaj kerni" userId="a04775a64bed77c6" providerId="Windows Live" clId="Web-{7C715802-0B26-4CFC-A0CB-D3B6825002D4}" dt="2020-12-03T19:00:56.117" v="4"/>
          <ac:spMkLst>
            <pc:docMk/>
            <pc:sldMk cId="1036939512" sldId="263"/>
            <ac:spMk id="16" creationId="{F40D237A-4D9F-42DC-BAEB-E07EDD74BE26}"/>
          </ac:spMkLst>
        </pc:spChg>
        <pc:picChg chg="del">
          <ac:chgData name="vanshaj kerni" userId="a04775a64bed77c6" providerId="Windows Live" clId="Web-{7C715802-0B26-4CFC-A0CB-D3B6825002D4}" dt="2020-12-03T19:00:56.117" v="4"/>
          <ac:picMkLst>
            <pc:docMk/>
            <pc:sldMk cId="1036939512" sldId="263"/>
            <ac:picMk id="6" creationId="{82584CD3-40DA-4BB8-B4B7-D8D04BB31B4D}"/>
          </ac:picMkLst>
        </pc:picChg>
        <pc:picChg chg="add">
          <ac:chgData name="vanshaj kerni" userId="a04775a64bed77c6" providerId="Windows Live" clId="Web-{7C715802-0B26-4CFC-A0CB-D3B6825002D4}" dt="2020-12-03T19:00:56.117" v="4"/>
          <ac:picMkLst>
            <pc:docMk/>
            <pc:sldMk cId="1036939512" sldId="263"/>
            <ac:picMk id="14" creationId="{82584CD3-40DA-4BB8-B4B7-D8D04BB31B4D}"/>
          </ac:picMkLst>
        </pc:picChg>
      </pc:sldChg>
      <pc:sldChg chg="modSp ord">
        <pc:chgData name="vanshaj kerni" userId="a04775a64bed77c6" providerId="Windows Live" clId="Web-{7C715802-0B26-4CFC-A0CB-D3B6825002D4}" dt="2020-12-03T20:30:01.047" v="670" actId="20577"/>
        <pc:sldMkLst>
          <pc:docMk/>
          <pc:sldMk cId="2840642116" sldId="264"/>
        </pc:sldMkLst>
        <pc:spChg chg="mod">
          <ac:chgData name="vanshaj kerni" userId="a04775a64bed77c6" providerId="Windows Live" clId="Web-{7C715802-0B26-4CFC-A0CB-D3B6825002D4}" dt="2020-12-03T20:30:01.047" v="670" actId="20577"/>
          <ac:spMkLst>
            <pc:docMk/>
            <pc:sldMk cId="2840642116" sldId="264"/>
            <ac:spMk id="3" creationId="{A5D292C4-7607-40F8-9906-A3D903BBCFB0}"/>
          </ac:spMkLst>
        </pc:spChg>
      </pc:sldChg>
      <pc:sldChg chg="modSp ord">
        <pc:chgData name="vanshaj kerni" userId="a04775a64bed77c6" providerId="Windows Live" clId="Web-{7C715802-0B26-4CFC-A0CB-D3B6825002D4}" dt="2020-12-03T19:43:21.956" v="378" actId="20577"/>
        <pc:sldMkLst>
          <pc:docMk/>
          <pc:sldMk cId="686244190" sldId="265"/>
        </pc:sldMkLst>
        <pc:spChg chg="mod">
          <ac:chgData name="vanshaj kerni" userId="a04775a64bed77c6" providerId="Windows Live" clId="Web-{7C715802-0B26-4CFC-A0CB-D3B6825002D4}" dt="2020-12-03T19:34:56.473" v="152" actId="20577"/>
          <ac:spMkLst>
            <pc:docMk/>
            <pc:sldMk cId="686244190" sldId="265"/>
            <ac:spMk id="2" creationId="{32123D8D-D395-44C7-9522-DE85DAD408DD}"/>
          </ac:spMkLst>
        </pc:spChg>
        <pc:spChg chg="mod">
          <ac:chgData name="vanshaj kerni" userId="a04775a64bed77c6" providerId="Windows Live" clId="Web-{7C715802-0B26-4CFC-A0CB-D3B6825002D4}" dt="2020-12-03T19:43:21.956" v="378" actId="20577"/>
          <ac:spMkLst>
            <pc:docMk/>
            <pc:sldMk cId="686244190" sldId="265"/>
            <ac:spMk id="3" creationId="{A5D292C4-7607-40F8-9906-A3D903BBCFB0}"/>
          </ac:spMkLst>
        </pc:spChg>
      </pc:sldChg>
      <pc:sldChg chg="modSp">
        <pc:chgData name="vanshaj kerni" userId="a04775a64bed77c6" providerId="Windows Live" clId="Web-{7C715802-0B26-4CFC-A0CB-D3B6825002D4}" dt="2020-12-03T20:00:53.189" v="580" actId="20577"/>
        <pc:sldMkLst>
          <pc:docMk/>
          <pc:sldMk cId="2024966619" sldId="266"/>
        </pc:sldMkLst>
        <pc:spChg chg="mod">
          <ac:chgData name="vanshaj kerni" userId="a04775a64bed77c6" providerId="Windows Live" clId="Web-{7C715802-0B26-4CFC-A0CB-D3B6825002D4}" dt="2020-12-03T20:00:32.423" v="567" actId="1076"/>
          <ac:spMkLst>
            <pc:docMk/>
            <pc:sldMk cId="2024966619" sldId="266"/>
            <ac:spMk id="2" creationId="{32123D8D-D395-44C7-9522-DE85DAD408DD}"/>
          </ac:spMkLst>
        </pc:spChg>
        <pc:spChg chg="mod">
          <ac:chgData name="vanshaj kerni" userId="a04775a64bed77c6" providerId="Windows Live" clId="Web-{7C715802-0B26-4CFC-A0CB-D3B6825002D4}" dt="2020-12-03T20:00:53.189" v="580" actId="20577"/>
          <ac:spMkLst>
            <pc:docMk/>
            <pc:sldMk cId="2024966619" sldId="266"/>
            <ac:spMk id="3" creationId="{A5D292C4-7607-40F8-9906-A3D903BBCFB0}"/>
          </ac:spMkLst>
        </pc:spChg>
      </pc:sldChg>
      <pc:sldChg chg="modSp add replId">
        <pc:chgData name="vanshaj kerni" userId="a04775a64bed77c6" providerId="Windows Live" clId="Web-{7C715802-0B26-4CFC-A0CB-D3B6825002D4}" dt="2020-12-03T20:27:36.294" v="661" actId="20577"/>
        <pc:sldMkLst>
          <pc:docMk/>
          <pc:sldMk cId="2035198148" sldId="268"/>
        </pc:sldMkLst>
        <pc:spChg chg="mod">
          <ac:chgData name="vanshaj kerni" userId="a04775a64bed77c6" providerId="Windows Live" clId="Web-{7C715802-0B26-4CFC-A0CB-D3B6825002D4}" dt="2020-12-03T20:26:16.433" v="604" actId="20577"/>
          <ac:spMkLst>
            <pc:docMk/>
            <pc:sldMk cId="2035198148" sldId="268"/>
            <ac:spMk id="2" creationId="{32123D8D-D395-44C7-9522-DE85DAD408DD}"/>
          </ac:spMkLst>
        </pc:spChg>
        <pc:spChg chg="mod">
          <ac:chgData name="vanshaj kerni" userId="a04775a64bed77c6" providerId="Windows Live" clId="Web-{7C715802-0B26-4CFC-A0CB-D3B6825002D4}" dt="2020-12-03T20:27:36.294" v="661" actId="20577"/>
          <ac:spMkLst>
            <pc:docMk/>
            <pc:sldMk cId="2035198148" sldId="268"/>
            <ac:spMk id="3" creationId="{A5D292C4-7607-40F8-9906-A3D903BBCFB0}"/>
          </ac:spMkLst>
        </pc:spChg>
      </pc:sldChg>
      <pc:sldChg chg="add replId">
        <pc:chgData name="vanshaj kerni" userId="a04775a64bed77c6" providerId="Windows Live" clId="Web-{7C715802-0B26-4CFC-A0CB-D3B6825002D4}" dt="2020-12-03T19:44:17.989" v="382"/>
        <pc:sldMkLst>
          <pc:docMk/>
          <pc:sldMk cId="2052071466" sldId="269"/>
        </pc:sldMkLst>
      </pc:sldChg>
    </pc:docChg>
  </pc:docChgLst>
  <pc:docChgLst>
    <pc:chgData name="vanshaj kerni" userId="a04775a64bed77c6" providerId="Windows Live" clId="Web-{B046870C-7905-411F-B14D-A4CC857E2DB5}"/>
    <pc:docChg chg="addSld delSld modSld">
      <pc:chgData name="vanshaj kerni" userId="a04775a64bed77c6" providerId="Windows Live" clId="Web-{B046870C-7905-411F-B14D-A4CC857E2DB5}" dt="2020-12-04T20:51:16.219" v="3422" actId="20577"/>
      <pc:docMkLst>
        <pc:docMk/>
      </pc:docMkLst>
      <pc:sldChg chg="modSp">
        <pc:chgData name="vanshaj kerni" userId="a04775a64bed77c6" providerId="Windows Live" clId="Web-{B046870C-7905-411F-B14D-A4CC857E2DB5}" dt="2020-12-04T20:36:09.270" v="2344" actId="20577"/>
        <pc:sldMkLst>
          <pc:docMk/>
          <pc:sldMk cId="1863061709" sldId="257"/>
        </pc:sldMkLst>
        <pc:spChg chg="mod">
          <ac:chgData name="vanshaj kerni" userId="a04775a64bed77c6" providerId="Windows Live" clId="Web-{B046870C-7905-411F-B14D-A4CC857E2DB5}" dt="2020-12-04T20:36:09.270" v="2344" actId="20577"/>
          <ac:spMkLst>
            <pc:docMk/>
            <pc:sldMk cId="1863061709" sldId="257"/>
            <ac:spMk id="2" creationId="{3132D81E-E10C-496B-986E-D104D44F2FC8}"/>
          </ac:spMkLst>
        </pc:spChg>
      </pc:sldChg>
      <pc:sldChg chg="modSp">
        <pc:chgData name="vanshaj kerni" userId="a04775a64bed77c6" providerId="Windows Live" clId="Web-{B046870C-7905-411F-B14D-A4CC857E2DB5}" dt="2020-12-04T15:26:57.035" v="422" actId="1076"/>
        <pc:sldMkLst>
          <pc:docMk/>
          <pc:sldMk cId="2455702962" sldId="270"/>
        </pc:sldMkLst>
        <pc:picChg chg="mod">
          <ac:chgData name="vanshaj kerni" userId="a04775a64bed77c6" providerId="Windows Live" clId="Web-{B046870C-7905-411F-B14D-A4CC857E2DB5}" dt="2020-12-04T15:26:57.035" v="422" actId="1076"/>
          <ac:picMkLst>
            <pc:docMk/>
            <pc:sldMk cId="2455702962" sldId="270"/>
            <ac:picMk id="4" creationId="{63B11AE5-4CB8-4859-A8F1-7BC8FC500396}"/>
          </ac:picMkLst>
        </pc:picChg>
      </pc:sldChg>
      <pc:sldChg chg="modSp">
        <pc:chgData name="vanshaj kerni" userId="a04775a64bed77c6" providerId="Windows Live" clId="Web-{B046870C-7905-411F-B14D-A4CC857E2DB5}" dt="2020-12-04T15:27:24.504" v="429" actId="20577"/>
        <pc:sldMkLst>
          <pc:docMk/>
          <pc:sldMk cId="3080512353" sldId="272"/>
        </pc:sldMkLst>
        <pc:spChg chg="mod">
          <ac:chgData name="vanshaj kerni" userId="a04775a64bed77c6" providerId="Windows Live" clId="Web-{B046870C-7905-411F-B14D-A4CC857E2DB5}" dt="2020-12-04T15:27:24.504" v="429" actId="20577"/>
          <ac:spMkLst>
            <pc:docMk/>
            <pc:sldMk cId="3080512353" sldId="272"/>
            <ac:spMk id="3" creationId="{A5D292C4-7607-40F8-9906-A3D903BBCFB0}"/>
          </ac:spMkLst>
        </pc:spChg>
      </pc:sldChg>
      <pc:sldChg chg="delSp modSp del mod setBg setClrOvrMap">
        <pc:chgData name="vanshaj kerni" userId="a04775a64bed77c6" providerId="Windows Live" clId="Web-{B046870C-7905-411F-B14D-A4CC857E2DB5}" dt="2020-12-04T14:57:47.257" v="402"/>
        <pc:sldMkLst>
          <pc:docMk/>
          <pc:sldMk cId="523947108" sldId="273"/>
        </pc:sldMkLst>
        <pc:spChg chg="mod">
          <ac:chgData name="vanshaj kerni" userId="a04775a64bed77c6" providerId="Windows Live" clId="Web-{B046870C-7905-411F-B14D-A4CC857E2DB5}" dt="2020-12-04T14:53:32.127" v="63"/>
          <ac:spMkLst>
            <pc:docMk/>
            <pc:sldMk cId="523947108" sldId="273"/>
            <ac:spMk id="2" creationId="{32123D8D-D395-44C7-9522-DE85DAD408DD}"/>
          </ac:spMkLst>
        </pc:spChg>
        <pc:spChg chg="mod">
          <ac:chgData name="vanshaj kerni" userId="a04775a64bed77c6" providerId="Windows Live" clId="Web-{B046870C-7905-411F-B14D-A4CC857E2DB5}" dt="2020-12-04T14:53:50.205" v="72" actId="14100"/>
          <ac:spMkLst>
            <pc:docMk/>
            <pc:sldMk cId="523947108" sldId="273"/>
            <ac:spMk id="3" creationId="{A5D292C4-7607-40F8-9906-A3D903BBCFB0}"/>
          </ac:spMkLst>
        </pc:spChg>
        <pc:spChg chg="del">
          <ac:chgData name="vanshaj kerni" userId="a04775a64bed77c6" providerId="Windows Live" clId="Web-{B046870C-7905-411F-B14D-A4CC857E2DB5}" dt="2020-12-04T14:45:32.242" v="1"/>
          <ac:spMkLst>
            <pc:docMk/>
            <pc:sldMk cId="523947108" sldId="273"/>
            <ac:spMk id="5" creationId="{8B2A8B43-E288-418B-8561-C979F7B9CC4B}"/>
          </ac:spMkLst>
        </pc:spChg>
        <pc:spChg chg="del">
          <ac:chgData name="vanshaj kerni" userId="a04775a64bed77c6" providerId="Windows Live" clId="Web-{B046870C-7905-411F-B14D-A4CC857E2DB5}" dt="2020-12-04T14:45:32.242" v="1"/>
          <ac:spMkLst>
            <pc:docMk/>
            <pc:sldMk cId="523947108" sldId="273"/>
            <ac:spMk id="7" creationId="{F40D237A-4D9F-42DC-BAEB-E07EDD74BE26}"/>
          </ac:spMkLst>
        </pc:spChg>
        <pc:picChg chg="del mod">
          <ac:chgData name="vanshaj kerni" userId="a04775a64bed77c6" providerId="Windows Live" clId="Web-{B046870C-7905-411F-B14D-A4CC857E2DB5}" dt="2020-12-04T14:57:45.320" v="401"/>
          <ac:picMkLst>
            <pc:docMk/>
            <pc:sldMk cId="523947108" sldId="273"/>
            <ac:picMk id="4" creationId="{B00CD43B-311C-41BD-A189-ECAB38E151C4}"/>
          </ac:picMkLst>
        </pc:picChg>
        <pc:picChg chg="del">
          <ac:chgData name="vanshaj kerni" userId="a04775a64bed77c6" providerId="Windows Live" clId="Web-{B046870C-7905-411F-B14D-A4CC857E2DB5}" dt="2020-12-04T14:45:32.242" v="1"/>
          <ac:picMkLst>
            <pc:docMk/>
            <pc:sldMk cId="523947108" sldId="273"/>
            <ac:picMk id="6" creationId="{82584CD3-40DA-4BB8-B4B7-D8D04BB31B4D}"/>
          </ac:picMkLst>
        </pc:picChg>
        <pc:picChg chg="mod ord">
          <ac:chgData name="vanshaj kerni" userId="a04775a64bed77c6" providerId="Windows Live" clId="Web-{B046870C-7905-411F-B14D-A4CC857E2DB5}" dt="2020-12-04T14:53:48.049" v="70" actId="1076"/>
          <ac:picMkLst>
            <pc:docMk/>
            <pc:sldMk cId="523947108" sldId="273"/>
            <ac:picMk id="8" creationId="{0384D583-0B84-4F59-9212-1B2014C0370F}"/>
          </ac:picMkLst>
        </pc:picChg>
      </pc:sldChg>
      <pc:sldChg chg="addSp delSp modSp del">
        <pc:chgData name="vanshaj kerni" userId="a04775a64bed77c6" providerId="Windows Live" clId="Web-{B046870C-7905-411F-B14D-A4CC857E2DB5}" dt="2020-12-04T14:54:47.754" v="123"/>
        <pc:sldMkLst>
          <pc:docMk/>
          <pc:sldMk cId="3166298194" sldId="274"/>
        </pc:sldMkLst>
        <pc:spChg chg="mod">
          <ac:chgData name="vanshaj kerni" userId="a04775a64bed77c6" providerId="Windows Live" clId="Web-{B046870C-7905-411F-B14D-A4CC857E2DB5}" dt="2020-12-04T14:54:45.285" v="120" actId="20577"/>
          <ac:spMkLst>
            <pc:docMk/>
            <pc:sldMk cId="3166298194" sldId="274"/>
            <ac:spMk id="2" creationId="{32123D8D-D395-44C7-9522-DE85DAD408DD}"/>
          </ac:spMkLst>
        </pc:spChg>
        <pc:spChg chg="add del">
          <ac:chgData name="vanshaj kerni" userId="a04775a64bed77c6" providerId="Windows Live" clId="Web-{B046870C-7905-411F-B14D-A4CC857E2DB5}" dt="2020-12-04T14:53:45.752" v="65"/>
          <ac:spMkLst>
            <pc:docMk/>
            <pc:sldMk cId="3166298194" sldId="274"/>
            <ac:spMk id="3" creationId="{A5D292C4-7607-40F8-9906-A3D903BBCFB0}"/>
          </ac:spMkLst>
        </pc:spChg>
        <pc:spChg chg="add del mod">
          <ac:chgData name="vanshaj kerni" userId="a04775a64bed77c6" providerId="Windows Live" clId="Web-{B046870C-7905-411F-B14D-A4CC857E2DB5}" dt="2020-12-04T14:53:40.190" v="64"/>
          <ac:spMkLst>
            <pc:docMk/>
            <pc:sldMk cId="3166298194" sldId="274"/>
            <ac:spMk id="9" creationId="{0F8237EB-6AE5-4433-9551-957760410A09}"/>
          </ac:spMkLst>
        </pc:spChg>
        <pc:picChg chg="add del mod ord">
          <ac:chgData name="vanshaj kerni" userId="a04775a64bed77c6" providerId="Windows Live" clId="Web-{B046870C-7905-411F-B14D-A4CC857E2DB5}" dt="2020-12-04T14:53:45.752" v="65"/>
          <ac:picMkLst>
            <pc:docMk/>
            <pc:sldMk cId="3166298194" sldId="274"/>
            <ac:picMk id="4" creationId="{D4D6AD41-3A4B-4C28-8465-B897F2CD9BFD}"/>
          </ac:picMkLst>
        </pc:picChg>
      </pc:sldChg>
      <pc:sldChg chg="addSp delSp modSp">
        <pc:chgData name="vanshaj kerni" userId="a04775a64bed77c6" providerId="Windows Live" clId="Web-{B046870C-7905-411F-B14D-A4CC857E2DB5}" dt="2020-12-04T15:29:11.132" v="441" actId="1076"/>
        <pc:sldMkLst>
          <pc:docMk/>
          <pc:sldMk cId="1026973794" sldId="275"/>
        </pc:sldMkLst>
        <pc:spChg chg="mod">
          <ac:chgData name="vanshaj kerni" userId="a04775a64bed77c6" providerId="Windows Live" clId="Web-{B046870C-7905-411F-B14D-A4CC857E2DB5}" dt="2020-12-04T15:29:11.132" v="441" actId="1076"/>
          <ac:spMkLst>
            <pc:docMk/>
            <pc:sldMk cId="1026973794" sldId="275"/>
            <ac:spMk id="2" creationId="{32123D8D-D395-44C7-9522-DE85DAD408DD}"/>
          </ac:spMkLst>
        </pc:spChg>
        <pc:spChg chg="mod">
          <ac:chgData name="vanshaj kerni" userId="a04775a64bed77c6" providerId="Windows Live" clId="Web-{B046870C-7905-411F-B14D-A4CC857E2DB5}" dt="2020-12-04T15:28:46.147" v="434" actId="20577"/>
          <ac:spMkLst>
            <pc:docMk/>
            <pc:sldMk cId="1026973794" sldId="275"/>
            <ac:spMk id="3" creationId="{A5D292C4-7607-40F8-9906-A3D903BBCFB0}"/>
          </ac:spMkLst>
        </pc:spChg>
        <pc:spChg chg="add del mod">
          <ac:chgData name="vanshaj kerni" userId="a04775a64bed77c6" providerId="Windows Live" clId="Web-{B046870C-7905-411F-B14D-A4CC857E2DB5}" dt="2020-12-04T14:56:37.646" v="356"/>
          <ac:spMkLst>
            <pc:docMk/>
            <pc:sldMk cId="1026973794" sldId="275"/>
            <ac:spMk id="9" creationId="{096A8790-E80A-4B6A-B377-403351BC7627}"/>
          </ac:spMkLst>
        </pc:spChg>
        <pc:spChg chg="add del mod">
          <ac:chgData name="vanshaj kerni" userId="a04775a64bed77c6" providerId="Windows Live" clId="Web-{B046870C-7905-411F-B14D-A4CC857E2DB5}" dt="2020-12-04T14:57:03.678" v="377"/>
          <ac:spMkLst>
            <pc:docMk/>
            <pc:sldMk cId="1026973794" sldId="275"/>
            <ac:spMk id="10" creationId="{99356B11-DCE6-47CF-A8A3-EA97C644AC3A}"/>
          </ac:spMkLst>
        </pc:spChg>
        <pc:spChg chg="add del mod">
          <ac:chgData name="vanshaj kerni" userId="a04775a64bed77c6" providerId="Windows Live" clId="Web-{B046870C-7905-411F-B14D-A4CC857E2DB5}" dt="2020-12-04T14:57:17.850" v="384"/>
          <ac:spMkLst>
            <pc:docMk/>
            <pc:sldMk cId="1026973794" sldId="275"/>
            <ac:spMk id="11" creationId="{B0BF0B3D-B970-4905-926E-7AF38BA6BDDD}"/>
          </ac:spMkLst>
        </pc:spChg>
        <pc:picChg chg="add mod">
          <ac:chgData name="vanshaj kerni" userId="a04775a64bed77c6" providerId="Windows Live" clId="Web-{B046870C-7905-411F-B14D-A4CC857E2DB5}" dt="2020-12-04T15:28:59.178" v="439" actId="1076"/>
          <ac:picMkLst>
            <pc:docMk/>
            <pc:sldMk cId="1026973794" sldId="275"/>
            <ac:picMk id="4" creationId="{54C34A31-E1B6-44AE-AD42-2E5AAF09881B}"/>
          </ac:picMkLst>
        </pc:picChg>
        <pc:picChg chg="add mod">
          <ac:chgData name="vanshaj kerni" userId="a04775a64bed77c6" providerId="Windows Live" clId="Web-{B046870C-7905-411F-B14D-A4CC857E2DB5}" dt="2020-12-04T14:59:48.619" v="420" actId="14100"/>
          <ac:picMkLst>
            <pc:docMk/>
            <pc:sldMk cId="1026973794" sldId="275"/>
            <ac:picMk id="12" creationId="{4F281947-B32B-491D-ACD0-2C5272E1D9BD}"/>
          </ac:picMkLst>
        </pc:picChg>
      </pc:sldChg>
      <pc:sldChg chg="addSp modSp">
        <pc:chgData name="vanshaj kerni" userId="a04775a64bed77c6" providerId="Windows Live" clId="Web-{B046870C-7905-411F-B14D-A4CC857E2DB5}" dt="2020-12-04T20:18:55.899" v="1629" actId="1076"/>
        <pc:sldMkLst>
          <pc:docMk/>
          <pc:sldMk cId="2546262150" sldId="276"/>
        </pc:sldMkLst>
        <pc:spChg chg="mod">
          <ac:chgData name="vanshaj kerni" userId="a04775a64bed77c6" providerId="Windows Live" clId="Web-{B046870C-7905-411F-B14D-A4CC857E2DB5}" dt="2020-12-04T20:16:22.613" v="1192" actId="20577"/>
          <ac:spMkLst>
            <pc:docMk/>
            <pc:sldMk cId="2546262150" sldId="276"/>
            <ac:spMk id="2" creationId="{32123D8D-D395-44C7-9522-DE85DAD408DD}"/>
          </ac:spMkLst>
        </pc:spChg>
        <pc:spChg chg="mod">
          <ac:chgData name="vanshaj kerni" userId="a04775a64bed77c6" providerId="Windows Live" clId="Web-{B046870C-7905-411F-B14D-A4CC857E2DB5}" dt="2020-12-04T20:18:48.773" v="1626" actId="20577"/>
          <ac:spMkLst>
            <pc:docMk/>
            <pc:sldMk cId="2546262150" sldId="276"/>
            <ac:spMk id="3" creationId="{A5D292C4-7607-40F8-9906-A3D903BBCFB0}"/>
          </ac:spMkLst>
        </pc:spChg>
        <pc:picChg chg="add mod">
          <ac:chgData name="vanshaj kerni" userId="a04775a64bed77c6" providerId="Windows Live" clId="Web-{B046870C-7905-411F-B14D-A4CC857E2DB5}" dt="2020-12-04T20:18:55.899" v="1629" actId="1076"/>
          <ac:picMkLst>
            <pc:docMk/>
            <pc:sldMk cId="2546262150" sldId="276"/>
            <ac:picMk id="4" creationId="{16857B1A-B8F0-47A6-A844-EBCD148D8D11}"/>
          </ac:picMkLst>
        </pc:picChg>
      </pc:sldChg>
      <pc:sldChg chg="addSp delSp modSp add mod replId setBg setClrOvrMap">
        <pc:chgData name="vanshaj kerni" userId="a04775a64bed77c6" providerId="Windows Live" clId="Web-{B046870C-7905-411F-B14D-A4CC857E2DB5}" dt="2020-12-04T20:26:41.291" v="2290" actId="20577"/>
        <pc:sldMkLst>
          <pc:docMk/>
          <pc:sldMk cId="1184303552" sldId="277"/>
        </pc:sldMkLst>
        <pc:spChg chg="mod">
          <ac:chgData name="vanshaj kerni" userId="a04775a64bed77c6" providerId="Windows Live" clId="Web-{B046870C-7905-411F-B14D-A4CC857E2DB5}" dt="2020-12-04T20:19:37.806" v="1694" actId="14100"/>
          <ac:spMkLst>
            <pc:docMk/>
            <pc:sldMk cId="1184303552" sldId="277"/>
            <ac:spMk id="2" creationId="{32123D8D-D395-44C7-9522-DE85DAD408DD}"/>
          </ac:spMkLst>
        </pc:spChg>
        <pc:spChg chg="del">
          <ac:chgData name="vanshaj kerni" userId="a04775a64bed77c6" providerId="Windows Live" clId="Web-{B046870C-7905-411F-B14D-A4CC857E2DB5}" dt="2020-12-04T15:42:46.291" v="496"/>
          <ac:spMkLst>
            <pc:docMk/>
            <pc:sldMk cId="1184303552" sldId="277"/>
            <ac:spMk id="3" creationId="{A5D292C4-7607-40F8-9906-A3D903BBCFB0}"/>
          </ac:spMkLst>
        </pc:spChg>
        <pc:spChg chg="add del">
          <ac:chgData name="vanshaj kerni" userId="a04775a64bed77c6" providerId="Windows Live" clId="Web-{B046870C-7905-411F-B14D-A4CC857E2DB5}" dt="2020-12-04T15:45:30.388" v="517"/>
          <ac:spMkLst>
            <pc:docMk/>
            <pc:sldMk cId="1184303552" sldId="277"/>
            <ac:spMk id="5" creationId="{8B2A8B43-E288-418B-8561-C979F7B9CC4B}"/>
          </ac:spMkLst>
        </pc:spChg>
        <pc:spChg chg="add del">
          <ac:chgData name="vanshaj kerni" userId="a04775a64bed77c6" providerId="Windows Live" clId="Web-{B046870C-7905-411F-B14D-A4CC857E2DB5}" dt="2020-12-04T15:45:30.388" v="517"/>
          <ac:spMkLst>
            <pc:docMk/>
            <pc:sldMk cId="1184303552" sldId="277"/>
            <ac:spMk id="7" creationId="{F40D237A-4D9F-42DC-BAEB-E07EDD74BE26}"/>
          </ac:spMkLst>
        </pc:spChg>
        <pc:spChg chg="add del mod">
          <ac:chgData name="vanshaj kerni" userId="a04775a64bed77c6" providerId="Windows Live" clId="Web-{B046870C-7905-411F-B14D-A4CC857E2DB5}" dt="2020-12-04T15:44:06.839" v="509"/>
          <ac:spMkLst>
            <pc:docMk/>
            <pc:sldMk cId="1184303552" sldId="277"/>
            <ac:spMk id="9" creationId="{F729C7B1-176C-48F5-9235-0E2673E6FBB9}"/>
          </ac:spMkLst>
        </pc:spChg>
        <pc:spChg chg="add del mod">
          <ac:chgData name="vanshaj kerni" userId="a04775a64bed77c6" providerId="Windows Live" clId="Web-{B046870C-7905-411F-B14D-A4CC857E2DB5}" dt="2020-12-04T20:26:41.291" v="2290" actId="20577"/>
          <ac:spMkLst>
            <pc:docMk/>
            <pc:sldMk cId="1184303552" sldId="277"/>
            <ac:spMk id="13" creationId="{16DD8516-ECF0-4956-B850-C427E91590A0}"/>
          </ac:spMkLst>
        </pc:spChg>
        <pc:spChg chg="add del">
          <ac:chgData name="vanshaj kerni" userId="a04775a64bed77c6" providerId="Windows Live" clId="Web-{B046870C-7905-411F-B14D-A4CC857E2DB5}" dt="2020-12-04T15:45:30.388" v="517"/>
          <ac:spMkLst>
            <pc:docMk/>
            <pc:sldMk cId="1184303552" sldId="277"/>
            <ac:spMk id="15" creationId="{48E666C1-B3B9-4FAC-8DDF-76CDB7DC8032}"/>
          </ac:spMkLst>
        </pc:spChg>
        <pc:picChg chg="add del mod ord">
          <ac:chgData name="vanshaj kerni" userId="a04775a64bed77c6" providerId="Windows Live" clId="Web-{B046870C-7905-411F-B14D-A4CC857E2DB5}" dt="2020-12-04T15:48:48.630" v="565"/>
          <ac:picMkLst>
            <pc:docMk/>
            <pc:sldMk cId="1184303552" sldId="277"/>
            <ac:picMk id="4" creationId="{83B038BE-D53C-491C-8E53-5E2C813E7A3D}"/>
          </ac:picMkLst>
        </pc:picChg>
        <pc:picChg chg="add del">
          <ac:chgData name="vanshaj kerni" userId="a04775a64bed77c6" providerId="Windows Live" clId="Web-{B046870C-7905-411F-B14D-A4CC857E2DB5}" dt="2020-12-04T15:45:30.388" v="517"/>
          <ac:picMkLst>
            <pc:docMk/>
            <pc:sldMk cId="1184303552" sldId="277"/>
            <ac:picMk id="6" creationId="{82584CD3-40DA-4BB8-B4B7-D8D04BB31B4D}"/>
          </ac:picMkLst>
        </pc:picChg>
        <pc:picChg chg="add del mod">
          <ac:chgData name="vanshaj kerni" userId="a04775a64bed77c6" providerId="Windows Live" clId="Web-{B046870C-7905-411F-B14D-A4CC857E2DB5}" dt="2020-12-04T15:44:06.839" v="509"/>
          <ac:picMkLst>
            <pc:docMk/>
            <pc:sldMk cId="1184303552" sldId="277"/>
            <ac:picMk id="8" creationId="{FE59A242-16C9-4EE9-8E60-FF71B557FADB}"/>
          </ac:picMkLst>
        </pc:picChg>
        <pc:picChg chg="add del mod">
          <ac:chgData name="vanshaj kerni" userId="a04775a64bed77c6" providerId="Windows Live" clId="Web-{B046870C-7905-411F-B14D-A4CC857E2DB5}" dt="2020-12-04T15:48:12.395" v="536"/>
          <ac:picMkLst>
            <pc:docMk/>
            <pc:sldMk cId="1184303552" sldId="277"/>
            <ac:picMk id="11" creationId="{DD54B9AA-5276-4B09-8F98-78CDDB541CD9}"/>
          </ac:picMkLst>
        </pc:picChg>
        <pc:picChg chg="add del mod ord">
          <ac:chgData name="vanshaj kerni" userId="a04775a64bed77c6" providerId="Windows Live" clId="Web-{B046870C-7905-411F-B14D-A4CC857E2DB5}" dt="2020-12-04T15:48:53.787" v="567"/>
          <ac:picMkLst>
            <pc:docMk/>
            <pc:sldMk cId="1184303552" sldId="277"/>
            <ac:picMk id="14" creationId="{47F5B1F7-068B-49B1-8324-17685EE30CFD}"/>
          </ac:picMkLst>
        </pc:picChg>
        <pc:picChg chg="add mod">
          <ac:chgData name="vanshaj kerni" userId="a04775a64bed77c6" providerId="Windows Live" clId="Web-{B046870C-7905-411F-B14D-A4CC857E2DB5}" dt="2020-12-04T20:19:43.243" v="1695" actId="1076"/>
          <ac:picMkLst>
            <pc:docMk/>
            <pc:sldMk cId="1184303552" sldId="277"/>
            <ac:picMk id="16" creationId="{3777BF77-E2C0-4962-9038-FABECEAE36C7}"/>
          </ac:picMkLst>
        </pc:picChg>
        <pc:cxnChg chg="add del">
          <ac:chgData name="vanshaj kerni" userId="a04775a64bed77c6" providerId="Windows Live" clId="Web-{B046870C-7905-411F-B14D-A4CC857E2DB5}" dt="2020-12-04T15:45:30.388" v="517"/>
          <ac:cxnSpMkLst>
            <pc:docMk/>
            <pc:sldMk cId="1184303552" sldId="277"/>
            <ac:cxnSpMk id="18" creationId="{40B2C833-6511-4A48-909C-01F37BD74357}"/>
          </ac:cxnSpMkLst>
        </pc:cxnChg>
        <pc:cxnChg chg="add del">
          <ac:chgData name="vanshaj kerni" userId="a04775a64bed77c6" providerId="Windows Live" clId="Web-{B046870C-7905-411F-B14D-A4CC857E2DB5}" dt="2020-12-04T15:45:30.388" v="517"/>
          <ac:cxnSpMkLst>
            <pc:docMk/>
            <pc:sldMk cId="1184303552" sldId="277"/>
            <ac:cxnSpMk id="20" creationId="{AE1D19B2-F2ED-4169-8CD5-5AEF65264062}"/>
          </ac:cxnSpMkLst>
        </pc:cxnChg>
      </pc:sldChg>
      <pc:sldChg chg="modSp add replId">
        <pc:chgData name="vanshaj kerni" userId="a04775a64bed77c6" providerId="Windows Live" clId="Web-{B046870C-7905-411F-B14D-A4CC857E2DB5}" dt="2020-12-04T20:39:47.909" v="2466" actId="20577"/>
        <pc:sldMkLst>
          <pc:docMk/>
          <pc:sldMk cId="1579232699" sldId="278"/>
        </pc:sldMkLst>
        <pc:spChg chg="mod">
          <ac:chgData name="vanshaj kerni" userId="a04775a64bed77c6" providerId="Windows Live" clId="Web-{B046870C-7905-411F-B14D-A4CC857E2DB5}" dt="2020-12-04T20:39:47.909" v="2466" actId="20577"/>
          <ac:spMkLst>
            <pc:docMk/>
            <pc:sldMk cId="1579232699" sldId="278"/>
            <ac:spMk id="2" creationId="{32123D8D-D395-44C7-9522-DE85DAD408DD}"/>
          </ac:spMkLst>
        </pc:spChg>
        <pc:spChg chg="mod">
          <ac:chgData name="vanshaj kerni" userId="a04775a64bed77c6" providerId="Windows Live" clId="Web-{B046870C-7905-411F-B14D-A4CC857E2DB5}" dt="2020-12-04T20:39:07.533" v="2459" actId="20577"/>
          <ac:spMkLst>
            <pc:docMk/>
            <pc:sldMk cId="1579232699" sldId="278"/>
            <ac:spMk id="3" creationId="{A5D292C4-7607-40F8-9906-A3D903BBCFB0}"/>
          </ac:spMkLst>
        </pc:spChg>
      </pc:sldChg>
      <pc:sldChg chg="modSp add replId">
        <pc:chgData name="vanshaj kerni" userId="a04775a64bed77c6" providerId="Windows Live" clId="Web-{B046870C-7905-411F-B14D-A4CC857E2DB5}" dt="2020-12-04T20:51:15.235" v="3420" actId="20577"/>
        <pc:sldMkLst>
          <pc:docMk/>
          <pc:sldMk cId="3868459792" sldId="279"/>
        </pc:sldMkLst>
        <pc:spChg chg="mod">
          <ac:chgData name="vanshaj kerni" userId="a04775a64bed77c6" providerId="Windows Live" clId="Web-{B046870C-7905-411F-B14D-A4CC857E2DB5}" dt="2020-12-04T20:40:05.191" v="2483" actId="20577"/>
          <ac:spMkLst>
            <pc:docMk/>
            <pc:sldMk cId="3868459792" sldId="279"/>
            <ac:spMk id="2" creationId="{32123D8D-D395-44C7-9522-DE85DAD408DD}"/>
          </ac:spMkLst>
        </pc:spChg>
        <pc:spChg chg="mod">
          <ac:chgData name="vanshaj kerni" userId="a04775a64bed77c6" providerId="Windows Live" clId="Web-{B046870C-7905-411F-B14D-A4CC857E2DB5}" dt="2020-12-04T20:51:15.235" v="3420" actId="20577"/>
          <ac:spMkLst>
            <pc:docMk/>
            <pc:sldMk cId="3868459792" sldId="279"/>
            <ac:spMk id="3" creationId="{A5D292C4-7607-40F8-9906-A3D903BBCFB0}"/>
          </ac:spMkLst>
        </pc:spChg>
      </pc:sldChg>
    </pc:docChg>
  </pc:docChgLst>
  <pc:docChgLst>
    <pc:chgData name="vanshaj kerni" userId="a04775a64bed77c6" providerId="Windows Live" clId="Web-{A927987D-56FF-4AC6-A213-CDD8667F6C46}"/>
    <pc:docChg chg="modSld addMainMaster delMainMaster">
      <pc:chgData name="vanshaj kerni" userId="a04775a64bed77c6" providerId="Windows Live" clId="Web-{A927987D-56FF-4AC6-A213-CDD8667F6C46}" dt="2020-12-04T14:43:43.274" v="26"/>
      <pc:docMkLst>
        <pc:docMk/>
      </pc:docMkLst>
      <pc:sldChg chg="addSp delSp modSp mod modClrScheme delDesignElem chgLayout">
        <pc:chgData name="vanshaj kerni" userId="a04775a64bed77c6" providerId="Windows Live" clId="Web-{A927987D-56FF-4AC6-A213-CDD8667F6C46}" dt="2020-12-04T14:41:10.759" v="8"/>
        <pc:sldMkLst>
          <pc:docMk/>
          <pc:sldMk cId="1863061709" sldId="257"/>
        </pc:sldMkLst>
        <pc:spChg chg="mod ord">
          <ac:chgData name="vanshaj kerni" userId="a04775a64bed77c6" providerId="Windows Live" clId="Web-{A927987D-56FF-4AC6-A213-CDD8667F6C46}" dt="2020-12-04T14:41:10.759" v="8"/>
          <ac:spMkLst>
            <pc:docMk/>
            <pc:sldMk cId="1863061709" sldId="257"/>
            <ac:spMk id="2" creationId="{3132D81E-E10C-496B-986E-D104D44F2FC8}"/>
          </ac:spMkLst>
        </pc:spChg>
        <pc:spChg chg="add del">
          <ac:chgData name="vanshaj kerni" userId="a04775a64bed77c6" providerId="Windows Live" clId="Web-{A927987D-56FF-4AC6-A213-CDD8667F6C46}" dt="2020-12-04T14:41:10.759" v="8"/>
          <ac:spMkLst>
            <pc:docMk/>
            <pc:sldMk cId="1863061709" sldId="257"/>
            <ac:spMk id="81" creationId="{F4A20210-FA90-4B6D-8D2E-1B90054E097A}"/>
          </ac:spMkLst>
        </pc:spChg>
        <pc:spChg chg="add del">
          <ac:chgData name="vanshaj kerni" userId="a04775a64bed77c6" providerId="Windows Live" clId="Web-{A927987D-56FF-4AC6-A213-CDD8667F6C46}" dt="2020-12-04T14:41:10.759" v="8"/>
          <ac:spMkLst>
            <pc:docMk/>
            <pc:sldMk cId="1863061709" sldId="257"/>
            <ac:spMk id="83" creationId="{39213B44-68B7-47E7-B506-5C79FCF80924}"/>
          </ac:spMkLst>
        </pc:spChg>
        <pc:grpChg chg="add del">
          <ac:chgData name="vanshaj kerni" userId="a04775a64bed77c6" providerId="Windows Live" clId="Web-{A927987D-56FF-4AC6-A213-CDD8667F6C46}" dt="2020-12-04T14:41:10.759" v="8"/>
          <ac:grpSpMkLst>
            <pc:docMk/>
            <pc:sldMk cId="1863061709" sldId="257"/>
            <ac:grpSpMk id="85" creationId="{39084D60-65A6-45F8-8C17-3529E43F1C39}"/>
          </ac:grpSpMkLst>
        </pc:grpChg>
        <pc:picChg chg="add del">
          <ac:chgData name="vanshaj kerni" userId="a04775a64bed77c6" providerId="Windows Live" clId="Web-{A927987D-56FF-4AC6-A213-CDD8667F6C46}" dt="2020-12-04T14:41:10.759" v="8"/>
          <ac:picMkLst>
            <pc:docMk/>
            <pc:sldMk cId="1863061709" sldId="257"/>
            <ac:picMk id="77" creationId="{CBECFFDC-94DB-4DA3-94FE-22FEDDA8FA30}"/>
          </ac:picMkLst>
        </pc:picChg>
        <pc:picChg chg="add del">
          <ac:chgData name="vanshaj kerni" userId="a04775a64bed77c6" providerId="Windows Live" clId="Web-{A927987D-56FF-4AC6-A213-CDD8667F6C46}" dt="2020-12-04T14:41:10.759" v="8"/>
          <ac:picMkLst>
            <pc:docMk/>
            <pc:sldMk cId="1863061709" sldId="257"/>
            <ac:picMk id="79" creationId="{545F67A4-7428-47F3-AE14-8CA43D976E11}"/>
          </ac:picMkLst>
        </pc:picChg>
      </pc:sldChg>
      <pc:sldChg chg="addSp delSp modSp mod modClrScheme delDesignElem chgLayout">
        <pc:chgData name="vanshaj kerni" userId="a04775a64bed77c6" providerId="Windows Live" clId="Web-{A927987D-56FF-4AC6-A213-CDD8667F6C46}" dt="2020-12-04T14:41:10.759" v="8"/>
        <pc:sldMkLst>
          <pc:docMk/>
          <pc:sldMk cId="1174267814" sldId="258"/>
        </pc:sldMkLst>
        <pc:spChg chg="mod ord">
          <ac:chgData name="vanshaj kerni" userId="a04775a64bed77c6" providerId="Windows Live" clId="Web-{A927987D-56FF-4AC6-A213-CDD8667F6C46}" dt="2020-12-04T14:41:10.759" v="8"/>
          <ac:spMkLst>
            <pc:docMk/>
            <pc:sldMk cId="1174267814" sldId="258"/>
            <ac:spMk id="2" creationId="{32123D8D-D395-44C7-9522-DE85DAD408DD}"/>
          </ac:spMkLst>
        </pc:spChg>
        <pc:spChg chg="mod ord">
          <ac:chgData name="vanshaj kerni" userId="a04775a64bed77c6" providerId="Windows Live" clId="Web-{A927987D-56FF-4AC6-A213-CDD8667F6C46}" dt="2020-12-04T14:41:10.759" v="8"/>
          <ac:spMkLst>
            <pc:docMk/>
            <pc:sldMk cId="1174267814" sldId="258"/>
            <ac:spMk id="3" creationId="{A5D292C4-7607-40F8-9906-A3D903BBCFB0}"/>
          </ac:spMkLst>
        </pc:spChg>
        <pc:spChg chg="add del">
          <ac:chgData name="vanshaj kerni" userId="a04775a64bed77c6" providerId="Windows Live" clId="Web-{A927987D-56FF-4AC6-A213-CDD8667F6C46}" dt="2020-12-04T14:41:10.759" v="8"/>
          <ac:spMkLst>
            <pc:docMk/>
            <pc:sldMk cId="1174267814" sldId="258"/>
            <ac:spMk id="5" creationId="{8B2A8B43-E288-418B-8561-C979F7B9CC4B}"/>
          </ac:spMkLst>
        </pc:spChg>
        <pc:spChg chg="add del">
          <ac:chgData name="vanshaj kerni" userId="a04775a64bed77c6" providerId="Windows Live" clId="Web-{A927987D-56FF-4AC6-A213-CDD8667F6C46}" dt="2020-12-04T14:41:10.759" v="8"/>
          <ac:spMkLst>
            <pc:docMk/>
            <pc:sldMk cId="1174267814" sldId="258"/>
            <ac:spMk id="7" creationId="{F40D237A-4D9F-42DC-BAEB-E07EDD74BE26}"/>
          </ac:spMkLst>
        </pc:spChg>
        <pc:picChg chg="add del">
          <ac:chgData name="vanshaj kerni" userId="a04775a64bed77c6" providerId="Windows Live" clId="Web-{A927987D-56FF-4AC6-A213-CDD8667F6C46}" dt="2020-12-04T14:41:10.759" v="8"/>
          <ac:picMkLst>
            <pc:docMk/>
            <pc:sldMk cId="1174267814" sldId="258"/>
            <ac:picMk id="6" creationId="{82584CD3-40DA-4BB8-B4B7-D8D04BB31B4D}"/>
          </ac:picMkLst>
        </pc:picChg>
      </pc:sldChg>
      <pc:sldChg chg="addSp delSp modSp mod modClrScheme delDesignElem chgLayout">
        <pc:chgData name="vanshaj kerni" userId="a04775a64bed77c6" providerId="Windows Live" clId="Web-{A927987D-56FF-4AC6-A213-CDD8667F6C46}" dt="2020-12-04T14:41:10.759" v="8"/>
        <pc:sldMkLst>
          <pc:docMk/>
          <pc:sldMk cId="1646118600" sldId="259"/>
        </pc:sldMkLst>
        <pc:spChg chg="mod ord">
          <ac:chgData name="vanshaj kerni" userId="a04775a64bed77c6" providerId="Windows Live" clId="Web-{A927987D-56FF-4AC6-A213-CDD8667F6C46}" dt="2020-12-04T14:41:10.759" v="8"/>
          <ac:spMkLst>
            <pc:docMk/>
            <pc:sldMk cId="1646118600" sldId="259"/>
            <ac:spMk id="2" creationId="{32123D8D-D395-44C7-9522-DE85DAD408DD}"/>
          </ac:spMkLst>
        </pc:spChg>
        <pc:spChg chg="mod ord">
          <ac:chgData name="vanshaj kerni" userId="a04775a64bed77c6" providerId="Windows Live" clId="Web-{A927987D-56FF-4AC6-A213-CDD8667F6C46}" dt="2020-12-04T14:41:10.759" v="8"/>
          <ac:spMkLst>
            <pc:docMk/>
            <pc:sldMk cId="1646118600" sldId="259"/>
            <ac:spMk id="3" creationId="{A5D292C4-7607-40F8-9906-A3D903BBCFB0}"/>
          </ac:spMkLst>
        </pc:spChg>
        <pc:spChg chg="add del">
          <ac:chgData name="vanshaj kerni" userId="a04775a64bed77c6" providerId="Windows Live" clId="Web-{A927987D-56FF-4AC6-A213-CDD8667F6C46}" dt="2020-12-04T14:41:10.759" v="8"/>
          <ac:spMkLst>
            <pc:docMk/>
            <pc:sldMk cId="1646118600" sldId="259"/>
            <ac:spMk id="5" creationId="{8B2A8B43-E288-418B-8561-C979F7B9CC4B}"/>
          </ac:spMkLst>
        </pc:spChg>
        <pc:spChg chg="add del">
          <ac:chgData name="vanshaj kerni" userId="a04775a64bed77c6" providerId="Windows Live" clId="Web-{A927987D-56FF-4AC6-A213-CDD8667F6C46}" dt="2020-12-04T14:41:10.759" v="8"/>
          <ac:spMkLst>
            <pc:docMk/>
            <pc:sldMk cId="1646118600" sldId="259"/>
            <ac:spMk id="7" creationId="{F40D237A-4D9F-42DC-BAEB-E07EDD74BE26}"/>
          </ac:spMkLst>
        </pc:spChg>
        <pc:picChg chg="add del">
          <ac:chgData name="vanshaj kerni" userId="a04775a64bed77c6" providerId="Windows Live" clId="Web-{A927987D-56FF-4AC6-A213-CDD8667F6C46}" dt="2020-12-04T14:41:10.759" v="8"/>
          <ac:picMkLst>
            <pc:docMk/>
            <pc:sldMk cId="1646118600" sldId="259"/>
            <ac:picMk id="6" creationId="{82584CD3-40DA-4BB8-B4B7-D8D04BB31B4D}"/>
          </ac:picMkLst>
        </pc:picChg>
      </pc:sldChg>
      <pc:sldChg chg="addSp delSp modSp mod modClrScheme delDesignElem chgLayout">
        <pc:chgData name="vanshaj kerni" userId="a04775a64bed77c6" providerId="Windows Live" clId="Web-{A927987D-56FF-4AC6-A213-CDD8667F6C46}" dt="2020-12-04T14:41:10.759" v="8"/>
        <pc:sldMkLst>
          <pc:docMk/>
          <pc:sldMk cId="1495500056" sldId="260"/>
        </pc:sldMkLst>
        <pc:spChg chg="mod ord">
          <ac:chgData name="vanshaj kerni" userId="a04775a64bed77c6" providerId="Windows Live" clId="Web-{A927987D-56FF-4AC6-A213-CDD8667F6C46}" dt="2020-12-04T14:41:10.759" v="8"/>
          <ac:spMkLst>
            <pc:docMk/>
            <pc:sldMk cId="1495500056" sldId="260"/>
            <ac:spMk id="2" creationId="{32123D8D-D395-44C7-9522-DE85DAD408DD}"/>
          </ac:spMkLst>
        </pc:spChg>
        <pc:spChg chg="mod ord">
          <ac:chgData name="vanshaj kerni" userId="a04775a64bed77c6" providerId="Windows Live" clId="Web-{A927987D-56FF-4AC6-A213-CDD8667F6C46}" dt="2020-12-04T14:41:10.759" v="8"/>
          <ac:spMkLst>
            <pc:docMk/>
            <pc:sldMk cId="1495500056" sldId="260"/>
            <ac:spMk id="3" creationId="{A5D292C4-7607-40F8-9906-A3D903BBCFB0}"/>
          </ac:spMkLst>
        </pc:spChg>
        <pc:spChg chg="add del">
          <ac:chgData name="vanshaj kerni" userId="a04775a64bed77c6" providerId="Windows Live" clId="Web-{A927987D-56FF-4AC6-A213-CDD8667F6C46}" dt="2020-12-04T14:41:10.759" v="8"/>
          <ac:spMkLst>
            <pc:docMk/>
            <pc:sldMk cId="1495500056" sldId="260"/>
            <ac:spMk id="5" creationId="{8B2A8B43-E288-418B-8561-C979F7B9CC4B}"/>
          </ac:spMkLst>
        </pc:spChg>
        <pc:spChg chg="add del">
          <ac:chgData name="vanshaj kerni" userId="a04775a64bed77c6" providerId="Windows Live" clId="Web-{A927987D-56FF-4AC6-A213-CDD8667F6C46}" dt="2020-12-04T14:41:10.759" v="8"/>
          <ac:spMkLst>
            <pc:docMk/>
            <pc:sldMk cId="1495500056" sldId="260"/>
            <ac:spMk id="7" creationId="{F40D237A-4D9F-42DC-BAEB-E07EDD74BE26}"/>
          </ac:spMkLst>
        </pc:spChg>
        <pc:picChg chg="add del">
          <ac:chgData name="vanshaj kerni" userId="a04775a64bed77c6" providerId="Windows Live" clId="Web-{A927987D-56FF-4AC6-A213-CDD8667F6C46}" dt="2020-12-04T14:41:10.759" v="8"/>
          <ac:picMkLst>
            <pc:docMk/>
            <pc:sldMk cId="1495500056" sldId="260"/>
            <ac:picMk id="6" creationId="{82584CD3-40DA-4BB8-B4B7-D8D04BB31B4D}"/>
          </ac:picMkLst>
        </pc:picChg>
      </pc:sldChg>
      <pc:sldChg chg="addSp delSp modSp mod modClrScheme delDesignElem chgLayout">
        <pc:chgData name="vanshaj kerni" userId="a04775a64bed77c6" providerId="Windows Live" clId="Web-{A927987D-56FF-4AC6-A213-CDD8667F6C46}" dt="2020-12-04T14:41:10.759" v="8"/>
        <pc:sldMkLst>
          <pc:docMk/>
          <pc:sldMk cId="387929636" sldId="261"/>
        </pc:sldMkLst>
        <pc:spChg chg="mod ord">
          <ac:chgData name="vanshaj kerni" userId="a04775a64bed77c6" providerId="Windows Live" clId="Web-{A927987D-56FF-4AC6-A213-CDD8667F6C46}" dt="2020-12-04T14:41:10.759" v="8"/>
          <ac:spMkLst>
            <pc:docMk/>
            <pc:sldMk cId="387929636" sldId="261"/>
            <ac:spMk id="2" creationId="{62149FFD-53DB-4B65-B020-689D2F7EF2D7}"/>
          </ac:spMkLst>
        </pc:spChg>
        <pc:spChg chg="add del">
          <ac:chgData name="vanshaj kerni" userId="a04775a64bed77c6" providerId="Windows Live" clId="Web-{A927987D-56FF-4AC6-A213-CDD8667F6C46}" dt="2020-12-04T14:41:10.759" v="8"/>
          <ac:spMkLst>
            <pc:docMk/>
            <pc:sldMk cId="387929636" sldId="261"/>
            <ac:spMk id="26" creationId="{9939D5DF-647B-465D-9883-4CF390177B22}"/>
          </ac:spMkLst>
        </pc:spChg>
        <pc:picChg chg="add del">
          <ac:chgData name="vanshaj kerni" userId="a04775a64bed77c6" providerId="Windows Live" clId="Web-{A927987D-56FF-4AC6-A213-CDD8667F6C46}" dt="2020-12-04T14:41:10.759" v="8"/>
          <ac:picMkLst>
            <pc:docMk/>
            <pc:sldMk cId="387929636" sldId="261"/>
            <ac:picMk id="24" creationId="{18BD78ED-75E1-4879-B369-BC61F7C45E22}"/>
          </ac:picMkLst>
        </pc:picChg>
        <pc:picChg chg="add del">
          <ac:chgData name="vanshaj kerni" userId="a04775a64bed77c6" providerId="Windows Live" clId="Web-{A927987D-56FF-4AC6-A213-CDD8667F6C46}" dt="2020-12-04T14:41:10.759" v="8"/>
          <ac:picMkLst>
            <pc:docMk/>
            <pc:sldMk cId="387929636" sldId="261"/>
            <ac:picMk id="28" creationId="{795511D0-C969-4FB4-9670-3DF7F1B2A7BC}"/>
          </ac:picMkLst>
        </pc:picChg>
      </pc:sldChg>
      <pc:sldChg chg="addSp delSp modSp mod modClrScheme delDesignElem chgLayout">
        <pc:chgData name="vanshaj kerni" userId="a04775a64bed77c6" providerId="Windows Live" clId="Web-{A927987D-56FF-4AC6-A213-CDD8667F6C46}" dt="2020-12-04T14:41:10.759" v="8"/>
        <pc:sldMkLst>
          <pc:docMk/>
          <pc:sldMk cId="606497796" sldId="262"/>
        </pc:sldMkLst>
        <pc:spChg chg="mod ord">
          <ac:chgData name="vanshaj kerni" userId="a04775a64bed77c6" providerId="Windows Live" clId="Web-{A927987D-56FF-4AC6-A213-CDD8667F6C46}" dt="2020-12-04T14:41:10.759" v="8"/>
          <ac:spMkLst>
            <pc:docMk/>
            <pc:sldMk cId="606497796" sldId="262"/>
            <ac:spMk id="2" creationId="{32123D8D-D395-44C7-9522-DE85DAD408DD}"/>
          </ac:spMkLst>
        </pc:spChg>
        <pc:spChg chg="mod ord">
          <ac:chgData name="vanshaj kerni" userId="a04775a64bed77c6" providerId="Windows Live" clId="Web-{A927987D-56FF-4AC6-A213-CDD8667F6C46}" dt="2020-12-04T14:41:10.759" v="8"/>
          <ac:spMkLst>
            <pc:docMk/>
            <pc:sldMk cId="606497796" sldId="262"/>
            <ac:spMk id="3" creationId="{A5D292C4-7607-40F8-9906-A3D903BBCFB0}"/>
          </ac:spMkLst>
        </pc:spChg>
        <pc:spChg chg="add del">
          <ac:chgData name="vanshaj kerni" userId="a04775a64bed77c6" providerId="Windows Live" clId="Web-{A927987D-56FF-4AC6-A213-CDD8667F6C46}" dt="2020-12-04T14:41:10.759" v="8"/>
          <ac:spMkLst>
            <pc:docMk/>
            <pc:sldMk cId="606497796" sldId="262"/>
            <ac:spMk id="5" creationId="{8B2A8B43-E288-418B-8561-C979F7B9CC4B}"/>
          </ac:spMkLst>
        </pc:spChg>
        <pc:spChg chg="add del">
          <ac:chgData name="vanshaj kerni" userId="a04775a64bed77c6" providerId="Windows Live" clId="Web-{A927987D-56FF-4AC6-A213-CDD8667F6C46}" dt="2020-12-04T14:41:10.759" v="8"/>
          <ac:spMkLst>
            <pc:docMk/>
            <pc:sldMk cId="606497796" sldId="262"/>
            <ac:spMk id="7" creationId="{F40D237A-4D9F-42DC-BAEB-E07EDD74BE26}"/>
          </ac:spMkLst>
        </pc:spChg>
        <pc:picChg chg="add del">
          <ac:chgData name="vanshaj kerni" userId="a04775a64bed77c6" providerId="Windows Live" clId="Web-{A927987D-56FF-4AC6-A213-CDD8667F6C46}" dt="2020-12-04T14:41:10.759" v="8"/>
          <ac:picMkLst>
            <pc:docMk/>
            <pc:sldMk cId="606497796" sldId="262"/>
            <ac:picMk id="6" creationId="{82584CD3-40DA-4BB8-B4B7-D8D04BB31B4D}"/>
          </ac:picMkLst>
        </pc:picChg>
      </pc:sldChg>
      <pc:sldChg chg="addSp delSp modSp mod modClrScheme delDesignElem chgLayout">
        <pc:chgData name="vanshaj kerni" userId="a04775a64bed77c6" providerId="Windows Live" clId="Web-{A927987D-56FF-4AC6-A213-CDD8667F6C46}" dt="2020-12-04T14:41:10.759" v="8"/>
        <pc:sldMkLst>
          <pc:docMk/>
          <pc:sldMk cId="1036939512" sldId="263"/>
        </pc:sldMkLst>
        <pc:spChg chg="mod ord">
          <ac:chgData name="vanshaj kerni" userId="a04775a64bed77c6" providerId="Windows Live" clId="Web-{A927987D-56FF-4AC6-A213-CDD8667F6C46}" dt="2020-12-04T14:41:10.759" v="8"/>
          <ac:spMkLst>
            <pc:docMk/>
            <pc:sldMk cId="1036939512" sldId="263"/>
            <ac:spMk id="2" creationId="{32123D8D-D395-44C7-9522-DE85DAD408DD}"/>
          </ac:spMkLst>
        </pc:spChg>
        <pc:spChg chg="mod ord">
          <ac:chgData name="vanshaj kerni" userId="a04775a64bed77c6" providerId="Windows Live" clId="Web-{A927987D-56FF-4AC6-A213-CDD8667F6C46}" dt="2020-12-04T14:41:10.759" v="8"/>
          <ac:spMkLst>
            <pc:docMk/>
            <pc:sldMk cId="1036939512" sldId="263"/>
            <ac:spMk id="3" creationId="{A5D292C4-7607-40F8-9906-A3D903BBCFB0}"/>
          </ac:spMkLst>
        </pc:spChg>
        <pc:spChg chg="add del">
          <ac:chgData name="vanshaj kerni" userId="a04775a64bed77c6" providerId="Windows Live" clId="Web-{A927987D-56FF-4AC6-A213-CDD8667F6C46}" dt="2020-12-04T14:41:10.759" v="8"/>
          <ac:spMkLst>
            <pc:docMk/>
            <pc:sldMk cId="1036939512" sldId="263"/>
            <ac:spMk id="12" creationId="{8B2A8B43-E288-418B-8561-C979F7B9CC4B}"/>
          </ac:spMkLst>
        </pc:spChg>
        <pc:spChg chg="add del">
          <ac:chgData name="vanshaj kerni" userId="a04775a64bed77c6" providerId="Windows Live" clId="Web-{A927987D-56FF-4AC6-A213-CDD8667F6C46}" dt="2020-12-04T14:41:10.759" v="8"/>
          <ac:spMkLst>
            <pc:docMk/>
            <pc:sldMk cId="1036939512" sldId="263"/>
            <ac:spMk id="16" creationId="{F40D237A-4D9F-42DC-BAEB-E07EDD74BE26}"/>
          </ac:spMkLst>
        </pc:spChg>
        <pc:picChg chg="add del">
          <ac:chgData name="vanshaj kerni" userId="a04775a64bed77c6" providerId="Windows Live" clId="Web-{A927987D-56FF-4AC6-A213-CDD8667F6C46}" dt="2020-12-04T14:41:10.759" v="8"/>
          <ac:picMkLst>
            <pc:docMk/>
            <pc:sldMk cId="1036939512" sldId="263"/>
            <ac:picMk id="14" creationId="{82584CD3-40DA-4BB8-B4B7-D8D04BB31B4D}"/>
          </ac:picMkLst>
        </pc:picChg>
      </pc:sldChg>
      <pc:sldChg chg="addSp delSp modSp mod modClrScheme delDesignElem chgLayout">
        <pc:chgData name="vanshaj kerni" userId="a04775a64bed77c6" providerId="Windows Live" clId="Web-{A927987D-56FF-4AC6-A213-CDD8667F6C46}" dt="2020-12-04T14:41:10.759" v="8"/>
        <pc:sldMkLst>
          <pc:docMk/>
          <pc:sldMk cId="2840642116" sldId="264"/>
        </pc:sldMkLst>
        <pc:spChg chg="mod ord">
          <ac:chgData name="vanshaj kerni" userId="a04775a64bed77c6" providerId="Windows Live" clId="Web-{A927987D-56FF-4AC6-A213-CDD8667F6C46}" dt="2020-12-04T14:41:10.759" v="8"/>
          <ac:spMkLst>
            <pc:docMk/>
            <pc:sldMk cId="2840642116" sldId="264"/>
            <ac:spMk id="2" creationId="{32123D8D-D395-44C7-9522-DE85DAD408DD}"/>
          </ac:spMkLst>
        </pc:spChg>
        <pc:spChg chg="mod ord">
          <ac:chgData name="vanshaj kerni" userId="a04775a64bed77c6" providerId="Windows Live" clId="Web-{A927987D-56FF-4AC6-A213-CDD8667F6C46}" dt="2020-12-04T14:41:10.759" v="8"/>
          <ac:spMkLst>
            <pc:docMk/>
            <pc:sldMk cId="2840642116" sldId="264"/>
            <ac:spMk id="3" creationId="{A5D292C4-7607-40F8-9906-A3D903BBCFB0}"/>
          </ac:spMkLst>
        </pc:spChg>
        <pc:spChg chg="add del">
          <ac:chgData name="vanshaj kerni" userId="a04775a64bed77c6" providerId="Windows Live" clId="Web-{A927987D-56FF-4AC6-A213-CDD8667F6C46}" dt="2020-12-04T14:41:10.759" v="8"/>
          <ac:spMkLst>
            <pc:docMk/>
            <pc:sldMk cId="2840642116" sldId="264"/>
            <ac:spMk id="5" creationId="{8B2A8B43-E288-418B-8561-C979F7B9CC4B}"/>
          </ac:spMkLst>
        </pc:spChg>
        <pc:spChg chg="add del">
          <ac:chgData name="vanshaj kerni" userId="a04775a64bed77c6" providerId="Windows Live" clId="Web-{A927987D-56FF-4AC6-A213-CDD8667F6C46}" dt="2020-12-04T14:41:10.759" v="8"/>
          <ac:spMkLst>
            <pc:docMk/>
            <pc:sldMk cId="2840642116" sldId="264"/>
            <ac:spMk id="7" creationId="{F40D237A-4D9F-42DC-BAEB-E07EDD74BE26}"/>
          </ac:spMkLst>
        </pc:spChg>
        <pc:picChg chg="add del">
          <ac:chgData name="vanshaj kerni" userId="a04775a64bed77c6" providerId="Windows Live" clId="Web-{A927987D-56FF-4AC6-A213-CDD8667F6C46}" dt="2020-12-04T14:41:10.759" v="8"/>
          <ac:picMkLst>
            <pc:docMk/>
            <pc:sldMk cId="2840642116" sldId="264"/>
            <ac:picMk id="6" creationId="{82584CD3-40DA-4BB8-B4B7-D8D04BB31B4D}"/>
          </ac:picMkLst>
        </pc:picChg>
      </pc:sldChg>
      <pc:sldChg chg="addSp delSp modSp mod modClrScheme delDesignElem chgLayout">
        <pc:chgData name="vanshaj kerni" userId="a04775a64bed77c6" providerId="Windows Live" clId="Web-{A927987D-56FF-4AC6-A213-CDD8667F6C46}" dt="2020-12-04T14:41:10.759" v="8"/>
        <pc:sldMkLst>
          <pc:docMk/>
          <pc:sldMk cId="686244190" sldId="265"/>
        </pc:sldMkLst>
        <pc:spChg chg="mod ord">
          <ac:chgData name="vanshaj kerni" userId="a04775a64bed77c6" providerId="Windows Live" clId="Web-{A927987D-56FF-4AC6-A213-CDD8667F6C46}" dt="2020-12-04T14:41:10.759" v="8"/>
          <ac:spMkLst>
            <pc:docMk/>
            <pc:sldMk cId="686244190" sldId="265"/>
            <ac:spMk id="2" creationId="{32123D8D-D395-44C7-9522-DE85DAD408DD}"/>
          </ac:spMkLst>
        </pc:spChg>
        <pc:spChg chg="mod ord">
          <ac:chgData name="vanshaj kerni" userId="a04775a64bed77c6" providerId="Windows Live" clId="Web-{A927987D-56FF-4AC6-A213-CDD8667F6C46}" dt="2020-12-04T14:41:10.759" v="8"/>
          <ac:spMkLst>
            <pc:docMk/>
            <pc:sldMk cId="686244190" sldId="265"/>
            <ac:spMk id="3" creationId="{A5D292C4-7607-40F8-9906-A3D903BBCFB0}"/>
          </ac:spMkLst>
        </pc:spChg>
        <pc:spChg chg="add del">
          <ac:chgData name="vanshaj kerni" userId="a04775a64bed77c6" providerId="Windows Live" clId="Web-{A927987D-56FF-4AC6-A213-CDD8667F6C46}" dt="2020-12-04T14:41:10.759" v="8"/>
          <ac:spMkLst>
            <pc:docMk/>
            <pc:sldMk cId="686244190" sldId="265"/>
            <ac:spMk id="5" creationId="{8B2A8B43-E288-418B-8561-C979F7B9CC4B}"/>
          </ac:spMkLst>
        </pc:spChg>
        <pc:spChg chg="add del">
          <ac:chgData name="vanshaj kerni" userId="a04775a64bed77c6" providerId="Windows Live" clId="Web-{A927987D-56FF-4AC6-A213-CDD8667F6C46}" dt="2020-12-04T14:41:10.759" v="8"/>
          <ac:spMkLst>
            <pc:docMk/>
            <pc:sldMk cId="686244190" sldId="265"/>
            <ac:spMk id="7" creationId="{F40D237A-4D9F-42DC-BAEB-E07EDD74BE26}"/>
          </ac:spMkLst>
        </pc:spChg>
        <pc:picChg chg="add del">
          <ac:chgData name="vanshaj kerni" userId="a04775a64bed77c6" providerId="Windows Live" clId="Web-{A927987D-56FF-4AC6-A213-CDD8667F6C46}" dt="2020-12-04T14:41:10.759" v="8"/>
          <ac:picMkLst>
            <pc:docMk/>
            <pc:sldMk cId="686244190" sldId="265"/>
            <ac:picMk id="6" creationId="{82584CD3-40DA-4BB8-B4B7-D8D04BB31B4D}"/>
          </ac:picMkLst>
        </pc:picChg>
      </pc:sldChg>
      <pc:sldChg chg="addSp delSp modSp mod modClrScheme delDesignElem chgLayout">
        <pc:chgData name="vanshaj kerni" userId="a04775a64bed77c6" providerId="Windows Live" clId="Web-{A927987D-56FF-4AC6-A213-CDD8667F6C46}" dt="2020-12-04T14:41:10.759" v="8"/>
        <pc:sldMkLst>
          <pc:docMk/>
          <pc:sldMk cId="2024966619" sldId="266"/>
        </pc:sldMkLst>
        <pc:spChg chg="mod ord">
          <ac:chgData name="vanshaj kerni" userId="a04775a64bed77c6" providerId="Windows Live" clId="Web-{A927987D-56FF-4AC6-A213-CDD8667F6C46}" dt="2020-12-04T14:41:10.759" v="8"/>
          <ac:spMkLst>
            <pc:docMk/>
            <pc:sldMk cId="2024966619" sldId="266"/>
            <ac:spMk id="2" creationId="{32123D8D-D395-44C7-9522-DE85DAD408DD}"/>
          </ac:spMkLst>
        </pc:spChg>
        <pc:spChg chg="mod ord">
          <ac:chgData name="vanshaj kerni" userId="a04775a64bed77c6" providerId="Windows Live" clId="Web-{A927987D-56FF-4AC6-A213-CDD8667F6C46}" dt="2020-12-04T14:41:10.759" v="8"/>
          <ac:spMkLst>
            <pc:docMk/>
            <pc:sldMk cId="2024966619" sldId="266"/>
            <ac:spMk id="3" creationId="{A5D292C4-7607-40F8-9906-A3D903BBCFB0}"/>
          </ac:spMkLst>
        </pc:spChg>
        <pc:spChg chg="add del">
          <ac:chgData name="vanshaj kerni" userId="a04775a64bed77c6" providerId="Windows Live" clId="Web-{A927987D-56FF-4AC6-A213-CDD8667F6C46}" dt="2020-12-04T14:41:10.759" v="8"/>
          <ac:spMkLst>
            <pc:docMk/>
            <pc:sldMk cId="2024966619" sldId="266"/>
            <ac:spMk id="5" creationId="{8B2A8B43-E288-418B-8561-C979F7B9CC4B}"/>
          </ac:spMkLst>
        </pc:spChg>
        <pc:spChg chg="add del">
          <ac:chgData name="vanshaj kerni" userId="a04775a64bed77c6" providerId="Windows Live" clId="Web-{A927987D-56FF-4AC6-A213-CDD8667F6C46}" dt="2020-12-04T14:41:10.759" v="8"/>
          <ac:spMkLst>
            <pc:docMk/>
            <pc:sldMk cId="2024966619" sldId="266"/>
            <ac:spMk id="7" creationId="{F40D237A-4D9F-42DC-BAEB-E07EDD74BE26}"/>
          </ac:spMkLst>
        </pc:spChg>
        <pc:picChg chg="add del">
          <ac:chgData name="vanshaj kerni" userId="a04775a64bed77c6" providerId="Windows Live" clId="Web-{A927987D-56FF-4AC6-A213-CDD8667F6C46}" dt="2020-12-04T14:41:10.759" v="8"/>
          <ac:picMkLst>
            <pc:docMk/>
            <pc:sldMk cId="2024966619" sldId="266"/>
            <ac:picMk id="6" creationId="{82584CD3-40DA-4BB8-B4B7-D8D04BB31B4D}"/>
          </ac:picMkLst>
        </pc:picChg>
      </pc:sldChg>
      <pc:sldChg chg="addSp delSp modSp mod modClrScheme delDesignElem chgLayout">
        <pc:chgData name="vanshaj kerni" userId="a04775a64bed77c6" providerId="Windows Live" clId="Web-{A927987D-56FF-4AC6-A213-CDD8667F6C46}" dt="2020-12-04T14:41:10.759" v="8"/>
        <pc:sldMkLst>
          <pc:docMk/>
          <pc:sldMk cId="4097548666" sldId="267"/>
        </pc:sldMkLst>
        <pc:spChg chg="mod ord">
          <ac:chgData name="vanshaj kerni" userId="a04775a64bed77c6" providerId="Windows Live" clId="Web-{A927987D-56FF-4AC6-A213-CDD8667F6C46}" dt="2020-12-04T14:41:10.759" v="8"/>
          <ac:spMkLst>
            <pc:docMk/>
            <pc:sldMk cId="4097548666" sldId="267"/>
            <ac:spMk id="2" creationId="{62149FFD-53DB-4B65-B020-689D2F7EF2D7}"/>
          </ac:spMkLst>
        </pc:spChg>
        <pc:spChg chg="add del">
          <ac:chgData name="vanshaj kerni" userId="a04775a64bed77c6" providerId="Windows Live" clId="Web-{A927987D-56FF-4AC6-A213-CDD8667F6C46}" dt="2020-12-04T14:41:10.759" v="8"/>
          <ac:spMkLst>
            <pc:docMk/>
            <pc:sldMk cId="4097548666" sldId="267"/>
            <ac:spMk id="26" creationId="{9939D5DF-647B-465D-9883-4CF390177B22}"/>
          </ac:spMkLst>
        </pc:spChg>
        <pc:picChg chg="add del">
          <ac:chgData name="vanshaj kerni" userId="a04775a64bed77c6" providerId="Windows Live" clId="Web-{A927987D-56FF-4AC6-A213-CDD8667F6C46}" dt="2020-12-04T14:41:10.759" v="8"/>
          <ac:picMkLst>
            <pc:docMk/>
            <pc:sldMk cId="4097548666" sldId="267"/>
            <ac:picMk id="24" creationId="{18BD78ED-75E1-4879-B369-BC61F7C45E22}"/>
          </ac:picMkLst>
        </pc:picChg>
        <pc:picChg chg="add del">
          <ac:chgData name="vanshaj kerni" userId="a04775a64bed77c6" providerId="Windows Live" clId="Web-{A927987D-56FF-4AC6-A213-CDD8667F6C46}" dt="2020-12-04T14:41:10.759" v="8"/>
          <ac:picMkLst>
            <pc:docMk/>
            <pc:sldMk cId="4097548666" sldId="267"/>
            <ac:picMk id="28" creationId="{795511D0-C969-4FB4-9670-3DF7F1B2A7BC}"/>
          </ac:picMkLst>
        </pc:picChg>
      </pc:sldChg>
      <pc:sldChg chg="addSp delSp modSp mod modClrScheme delDesignElem chgLayout">
        <pc:chgData name="vanshaj kerni" userId="a04775a64bed77c6" providerId="Windows Live" clId="Web-{A927987D-56FF-4AC6-A213-CDD8667F6C46}" dt="2020-12-04T14:41:10.759" v="8"/>
        <pc:sldMkLst>
          <pc:docMk/>
          <pc:sldMk cId="2035198148" sldId="268"/>
        </pc:sldMkLst>
        <pc:spChg chg="mod ord">
          <ac:chgData name="vanshaj kerni" userId="a04775a64bed77c6" providerId="Windows Live" clId="Web-{A927987D-56FF-4AC6-A213-CDD8667F6C46}" dt="2020-12-04T14:41:10.759" v="8"/>
          <ac:spMkLst>
            <pc:docMk/>
            <pc:sldMk cId="2035198148" sldId="268"/>
            <ac:spMk id="2" creationId="{32123D8D-D395-44C7-9522-DE85DAD408DD}"/>
          </ac:spMkLst>
        </pc:spChg>
        <pc:spChg chg="mod ord">
          <ac:chgData name="vanshaj kerni" userId="a04775a64bed77c6" providerId="Windows Live" clId="Web-{A927987D-56FF-4AC6-A213-CDD8667F6C46}" dt="2020-12-04T14:41:10.759" v="8"/>
          <ac:spMkLst>
            <pc:docMk/>
            <pc:sldMk cId="2035198148" sldId="268"/>
            <ac:spMk id="3" creationId="{A5D292C4-7607-40F8-9906-A3D903BBCFB0}"/>
          </ac:spMkLst>
        </pc:spChg>
        <pc:spChg chg="add del">
          <ac:chgData name="vanshaj kerni" userId="a04775a64bed77c6" providerId="Windows Live" clId="Web-{A927987D-56FF-4AC6-A213-CDD8667F6C46}" dt="2020-12-04T14:41:10.759" v="8"/>
          <ac:spMkLst>
            <pc:docMk/>
            <pc:sldMk cId="2035198148" sldId="268"/>
            <ac:spMk id="5" creationId="{8B2A8B43-E288-418B-8561-C979F7B9CC4B}"/>
          </ac:spMkLst>
        </pc:spChg>
        <pc:spChg chg="add del">
          <ac:chgData name="vanshaj kerni" userId="a04775a64bed77c6" providerId="Windows Live" clId="Web-{A927987D-56FF-4AC6-A213-CDD8667F6C46}" dt="2020-12-04T14:41:10.759" v="8"/>
          <ac:spMkLst>
            <pc:docMk/>
            <pc:sldMk cId="2035198148" sldId="268"/>
            <ac:spMk id="7" creationId="{F40D237A-4D9F-42DC-BAEB-E07EDD74BE26}"/>
          </ac:spMkLst>
        </pc:spChg>
        <pc:picChg chg="add del">
          <ac:chgData name="vanshaj kerni" userId="a04775a64bed77c6" providerId="Windows Live" clId="Web-{A927987D-56FF-4AC6-A213-CDD8667F6C46}" dt="2020-12-04T14:41:10.759" v="8"/>
          <ac:picMkLst>
            <pc:docMk/>
            <pc:sldMk cId="2035198148" sldId="268"/>
            <ac:picMk id="6" creationId="{82584CD3-40DA-4BB8-B4B7-D8D04BB31B4D}"/>
          </ac:picMkLst>
        </pc:picChg>
      </pc:sldChg>
      <pc:sldChg chg="addSp delSp modSp mod modClrScheme delDesignElem chgLayout">
        <pc:chgData name="vanshaj kerni" userId="a04775a64bed77c6" providerId="Windows Live" clId="Web-{A927987D-56FF-4AC6-A213-CDD8667F6C46}" dt="2020-12-04T14:41:10.759" v="8"/>
        <pc:sldMkLst>
          <pc:docMk/>
          <pc:sldMk cId="2052071466" sldId="269"/>
        </pc:sldMkLst>
        <pc:spChg chg="mod ord">
          <ac:chgData name="vanshaj kerni" userId="a04775a64bed77c6" providerId="Windows Live" clId="Web-{A927987D-56FF-4AC6-A213-CDD8667F6C46}" dt="2020-12-04T14:41:10.759" v="8"/>
          <ac:spMkLst>
            <pc:docMk/>
            <pc:sldMk cId="2052071466" sldId="269"/>
            <ac:spMk id="2" creationId="{32123D8D-D395-44C7-9522-DE85DAD408DD}"/>
          </ac:spMkLst>
        </pc:spChg>
        <pc:spChg chg="mod ord">
          <ac:chgData name="vanshaj kerni" userId="a04775a64bed77c6" providerId="Windows Live" clId="Web-{A927987D-56FF-4AC6-A213-CDD8667F6C46}" dt="2020-12-04T14:41:10.759" v="8"/>
          <ac:spMkLst>
            <pc:docMk/>
            <pc:sldMk cId="2052071466" sldId="269"/>
            <ac:spMk id="3" creationId="{A5D292C4-7607-40F8-9906-A3D903BBCFB0}"/>
          </ac:spMkLst>
        </pc:spChg>
        <pc:spChg chg="add del">
          <ac:chgData name="vanshaj kerni" userId="a04775a64bed77c6" providerId="Windows Live" clId="Web-{A927987D-56FF-4AC6-A213-CDD8667F6C46}" dt="2020-12-04T14:41:10.759" v="8"/>
          <ac:spMkLst>
            <pc:docMk/>
            <pc:sldMk cId="2052071466" sldId="269"/>
            <ac:spMk id="5" creationId="{8B2A8B43-E288-418B-8561-C979F7B9CC4B}"/>
          </ac:spMkLst>
        </pc:spChg>
        <pc:spChg chg="add del">
          <ac:chgData name="vanshaj kerni" userId="a04775a64bed77c6" providerId="Windows Live" clId="Web-{A927987D-56FF-4AC6-A213-CDD8667F6C46}" dt="2020-12-04T14:41:10.759" v="8"/>
          <ac:spMkLst>
            <pc:docMk/>
            <pc:sldMk cId="2052071466" sldId="269"/>
            <ac:spMk id="7" creationId="{F40D237A-4D9F-42DC-BAEB-E07EDD74BE26}"/>
          </ac:spMkLst>
        </pc:spChg>
        <pc:picChg chg="add del">
          <ac:chgData name="vanshaj kerni" userId="a04775a64bed77c6" providerId="Windows Live" clId="Web-{A927987D-56FF-4AC6-A213-CDD8667F6C46}" dt="2020-12-04T14:41:10.759" v="8"/>
          <ac:picMkLst>
            <pc:docMk/>
            <pc:sldMk cId="2052071466" sldId="269"/>
            <ac:picMk id="6" creationId="{82584CD3-40DA-4BB8-B4B7-D8D04BB31B4D}"/>
          </ac:picMkLst>
        </pc:picChg>
      </pc:sldChg>
      <pc:sldChg chg="addSp delSp modSp mod modClrScheme delDesignElem chgLayout">
        <pc:chgData name="vanshaj kerni" userId="a04775a64bed77c6" providerId="Windows Live" clId="Web-{A927987D-56FF-4AC6-A213-CDD8667F6C46}" dt="2020-12-04T14:41:10.759" v="8"/>
        <pc:sldMkLst>
          <pc:docMk/>
          <pc:sldMk cId="2455702962" sldId="270"/>
        </pc:sldMkLst>
        <pc:spChg chg="mod ord">
          <ac:chgData name="vanshaj kerni" userId="a04775a64bed77c6" providerId="Windows Live" clId="Web-{A927987D-56FF-4AC6-A213-CDD8667F6C46}" dt="2020-12-04T14:41:10.759" v="8"/>
          <ac:spMkLst>
            <pc:docMk/>
            <pc:sldMk cId="2455702962" sldId="270"/>
            <ac:spMk id="2" creationId="{32123D8D-D395-44C7-9522-DE85DAD408DD}"/>
          </ac:spMkLst>
        </pc:spChg>
        <pc:spChg chg="mod ord">
          <ac:chgData name="vanshaj kerni" userId="a04775a64bed77c6" providerId="Windows Live" clId="Web-{A927987D-56FF-4AC6-A213-CDD8667F6C46}" dt="2020-12-04T14:41:10.759" v="8"/>
          <ac:spMkLst>
            <pc:docMk/>
            <pc:sldMk cId="2455702962" sldId="270"/>
            <ac:spMk id="3" creationId="{A5D292C4-7607-40F8-9906-A3D903BBCFB0}"/>
          </ac:spMkLst>
        </pc:spChg>
        <pc:spChg chg="add del">
          <ac:chgData name="vanshaj kerni" userId="a04775a64bed77c6" providerId="Windows Live" clId="Web-{A927987D-56FF-4AC6-A213-CDD8667F6C46}" dt="2020-12-04T14:41:10.759" v="8"/>
          <ac:spMkLst>
            <pc:docMk/>
            <pc:sldMk cId="2455702962" sldId="270"/>
            <ac:spMk id="5" creationId="{8B2A8B43-E288-418B-8561-C979F7B9CC4B}"/>
          </ac:spMkLst>
        </pc:spChg>
        <pc:spChg chg="add del">
          <ac:chgData name="vanshaj kerni" userId="a04775a64bed77c6" providerId="Windows Live" clId="Web-{A927987D-56FF-4AC6-A213-CDD8667F6C46}" dt="2020-12-04T14:41:10.759" v="8"/>
          <ac:spMkLst>
            <pc:docMk/>
            <pc:sldMk cId="2455702962" sldId="270"/>
            <ac:spMk id="7" creationId="{F40D237A-4D9F-42DC-BAEB-E07EDD74BE26}"/>
          </ac:spMkLst>
        </pc:spChg>
        <pc:picChg chg="add del">
          <ac:chgData name="vanshaj kerni" userId="a04775a64bed77c6" providerId="Windows Live" clId="Web-{A927987D-56FF-4AC6-A213-CDD8667F6C46}" dt="2020-12-04T14:41:10.759" v="8"/>
          <ac:picMkLst>
            <pc:docMk/>
            <pc:sldMk cId="2455702962" sldId="270"/>
            <ac:picMk id="6" creationId="{82584CD3-40DA-4BB8-B4B7-D8D04BB31B4D}"/>
          </ac:picMkLst>
        </pc:picChg>
      </pc:sldChg>
      <pc:sldChg chg="addSp delSp modSp mod modClrScheme delDesignElem chgLayout">
        <pc:chgData name="vanshaj kerni" userId="a04775a64bed77c6" providerId="Windows Live" clId="Web-{A927987D-56FF-4AC6-A213-CDD8667F6C46}" dt="2020-12-04T14:41:10.759" v="8"/>
        <pc:sldMkLst>
          <pc:docMk/>
          <pc:sldMk cId="3986189954" sldId="271"/>
        </pc:sldMkLst>
        <pc:spChg chg="mod ord">
          <ac:chgData name="vanshaj kerni" userId="a04775a64bed77c6" providerId="Windows Live" clId="Web-{A927987D-56FF-4AC6-A213-CDD8667F6C46}" dt="2020-12-04T14:41:10.759" v="8"/>
          <ac:spMkLst>
            <pc:docMk/>
            <pc:sldMk cId="3986189954" sldId="271"/>
            <ac:spMk id="2" creationId="{32123D8D-D395-44C7-9522-DE85DAD408DD}"/>
          </ac:spMkLst>
        </pc:spChg>
        <pc:spChg chg="mod ord">
          <ac:chgData name="vanshaj kerni" userId="a04775a64bed77c6" providerId="Windows Live" clId="Web-{A927987D-56FF-4AC6-A213-CDD8667F6C46}" dt="2020-12-04T14:41:10.759" v="8"/>
          <ac:spMkLst>
            <pc:docMk/>
            <pc:sldMk cId="3986189954" sldId="271"/>
            <ac:spMk id="3" creationId="{A5D292C4-7607-40F8-9906-A3D903BBCFB0}"/>
          </ac:spMkLst>
        </pc:spChg>
        <pc:spChg chg="add del">
          <ac:chgData name="vanshaj kerni" userId="a04775a64bed77c6" providerId="Windows Live" clId="Web-{A927987D-56FF-4AC6-A213-CDD8667F6C46}" dt="2020-12-04T14:41:10.759" v="8"/>
          <ac:spMkLst>
            <pc:docMk/>
            <pc:sldMk cId="3986189954" sldId="271"/>
            <ac:spMk id="5" creationId="{8B2A8B43-E288-418B-8561-C979F7B9CC4B}"/>
          </ac:spMkLst>
        </pc:spChg>
        <pc:spChg chg="add del">
          <ac:chgData name="vanshaj kerni" userId="a04775a64bed77c6" providerId="Windows Live" clId="Web-{A927987D-56FF-4AC6-A213-CDD8667F6C46}" dt="2020-12-04T14:41:10.759" v="8"/>
          <ac:spMkLst>
            <pc:docMk/>
            <pc:sldMk cId="3986189954" sldId="271"/>
            <ac:spMk id="7" creationId="{F40D237A-4D9F-42DC-BAEB-E07EDD74BE26}"/>
          </ac:spMkLst>
        </pc:spChg>
        <pc:picChg chg="add del">
          <ac:chgData name="vanshaj kerni" userId="a04775a64bed77c6" providerId="Windows Live" clId="Web-{A927987D-56FF-4AC6-A213-CDD8667F6C46}" dt="2020-12-04T14:41:10.759" v="8"/>
          <ac:picMkLst>
            <pc:docMk/>
            <pc:sldMk cId="3986189954" sldId="271"/>
            <ac:picMk id="6" creationId="{82584CD3-40DA-4BB8-B4B7-D8D04BB31B4D}"/>
          </ac:picMkLst>
        </pc:picChg>
      </pc:sldChg>
      <pc:sldChg chg="addSp delSp modSp mod modClrScheme delDesignElem chgLayout">
        <pc:chgData name="vanshaj kerni" userId="a04775a64bed77c6" providerId="Windows Live" clId="Web-{A927987D-56FF-4AC6-A213-CDD8667F6C46}" dt="2020-12-04T14:41:10.759" v="8"/>
        <pc:sldMkLst>
          <pc:docMk/>
          <pc:sldMk cId="3080512353" sldId="272"/>
        </pc:sldMkLst>
        <pc:spChg chg="mod ord">
          <ac:chgData name="vanshaj kerni" userId="a04775a64bed77c6" providerId="Windows Live" clId="Web-{A927987D-56FF-4AC6-A213-CDD8667F6C46}" dt="2020-12-04T14:41:10.759" v="8"/>
          <ac:spMkLst>
            <pc:docMk/>
            <pc:sldMk cId="3080512353" sldId="272"/>
            <ac:spMk id="2" creationId="{32123D8D-D395-44C7-9522-DE85DAD408DD}"/>
          </ac:spMkLst>
        </pc:spChg>
        <pc:spChg chg="mod ord">
          <ac:chgData name="vanshaj kerni" userId="a04775a64bed77c6" providerId="Windows Live" clId="Web-{A927987D-56FF-4AC6-A213-CDD8667F6C46}" dt="2020-12-04T14:41:10.759" v="8"/>
          <ac:spMkLst>
            <pc:docMk/>
            <pc:sldMk cId="3080512353" sldId="272"/>
            <ac:spMk id="3" creationId="{A5D292C4-7607-40F8-9906-A3D903BBCFB0}"/>
          </ac:spMkLst>
        </pc:spChg>
        <pc:spChg chg="add del">
          <ac:chgData name="vanshaj kerni" userId="a04775a64bed77c6" providerId="Windows Live" clId="Web-{A927987D-56FF-4AC6-A213-CDD8667F6C46}" dt="2020-12-04T14:41:10.759" v="8"/>
          <ac:spMkLst>
            <pc:docMk/>
            <pc:sldMk cId="3080512353" sldId="272"/>
            <ac:spMk id="5" creationId="{8B2A8B43-E288-418B-8561-C979F7B9CC4B}"/>
          </ac:spMkLst>
        </pc:spChg>
        <pc:spChg chg="add del">
          <ac:chgData name="vanshaj kerni" userId="a04775a64bed77c6" providerId="Windows Live" clId="Web-{A927987D-56FF-4AC6-A213-CDD8667F6C46}" dt="2020-12-04T14:41:10.759" v="8"/>
          <ac:spMkLst>
            <pc:docMk/>
            <pc:sldMk cId="3080512353" sldId="272"/>
            <ac:spMk id="7" creationId="{F40D237A-4D9F-42DC-BAEB-E07EDD74BE26}"/>
          </ac:spMkLst>
        </pc:spChg>
        <pc:picChg chg="add del">
          <ac:chgData name="vanshaj kerni" userId="a04775a64bed77c6" providerId="Windows Live" clId="Web-{A927987D-56FF-4AC6-A213-CDD8667F6C46}" dt="2020-12-04T14:41:10.759" v="8"/>
          <ac:picMkLst>
            <pc:docMk/>
            <pc:sldMk cId="3080512353" sldId="272"/>
            <ac:picMk id="6" creationId="{82584CD3-40DA-4BB8-B4B7-D8D04BB31B4D}"/>
          </ac:picMkLst>
        </pc:picChg>
      </pc:sldChg>
      <pc:sldChg chg="addSp delSp modSp mod setBg modClrScheme setClrOvrMap delDesignElem chgLayout">
        <pc:chgData name="vanshaj kerni" userId="a04775a64bed77c6" providerId="Windows Live" clId="Web-{A927987D-56FF-4AC6-A213-CDD8667F6C46}" dt="2020-12-04T14:43:43.274" v="26"/>
        <pc:sldMkLst>
          <pc:docMk/>
          <pc:sldMk cId="523947108" sldId="273"/>
        </pc:sldMkLst>
        <pc:spChg chg="mod ord">
          <ac:chgData name="vanshaj kerni" userId="a04775a64bed77c6" providerId="Windows Live" clId="Web-{A927987D-56FF-4AC6-A213-CDD8667F6C46}" dt="2020-12-04T14:43:43.274" v="26"/>
          <ac:spMkLst>
            <pc:docMk/>
            <pc:sldMk cId="523947108" sldId="273"/>
            <ac:spMk id="2" creationId="{32123D8D-D395-44C7-9522-DE85DAD408DD}"/>
          </ac:spMkLst>
        </pc:spChg>
        <pc:spChg chg="mod ord">
          <ac:chgData name="vanshaj kerni" userId="a04775a64bed77c6" providerId="Windows Live" clId="Web-{A927987D-56FF-4AC6-A213-CDD8667F6C46}" dt="2020-12-04T14:43:43.274" v="26"/>
          <ac:spMkLst>
            <pc:docMk/>
            <pc:sldMk cId="523947108" sldId="273"/>
            <ac:spMk id="3" creationId="{A5D292C4-7607-40F8-9906-A3D903BBCFB0}"/>
          </ac:spMkLst>
        </pc:spChg>
        <pc:spChg chg="add del">
          <ac:chgData name="vanshaj kerni" userId="a04775a64bed77c6" providerId="Windows Live" clId="Web-{A927987D-56FF-4AC6-A213-CDD8667F6C46}" dt="2020-12-04T14:43:43.274" v="26"/>
          <ac:spMkLst>
            <pc:docMk/>
            <pc:sldMk cId="523947108" sldId="273"/>
            <ac:spMk id="5" creationId="{8B2A8B43-E288-418B-8561-C979F7B9CC4B}"/>
          </ac:spMkLst>
        </pc:spChg>
        <pc:spChg chg="add del">
          <ac:chgData name="vanshaj kerni" userId="a04775a64bed77c6" providerId="Windows Live" clId="Web-{A927987D-56FF-4AC6-A213-CDD8667F6C46}" dt="2020-12-04T14:43:43.274" v="26"/>
          <ac:spMkLst>
            <pc:docMk/>
            <pc:sldMk cId="523947108" sldId="273"/>
            <ac:spMk id="7" creationId="{F40D237A-4D9F-42DC-BAEB-E07EDD74BE26}"/>
          </ac:spMkLst>
        </pc:spChg>
        <pc:spChg chg="add del">
          <ac:chgData name="vanshaj kerni" userId="a04775a64bed77c6" providerId="Windows Live" clId="Web-{A927987D-56FF-4AC6-A213-CDD8667F6C46}" dt="2020-12-04T14:43:43.274" v="26"/>
          <ac:spMkLst>
            <pc:docMk/>
            <pc:sldMk cId="523947108" sldId="273"/>
            <ac:spMk id="10" creationId="{099FF7E9-CDEF-44B3-87B0-50170C4C8F24}"/>
          </ac:spMkLst>
        </pc:spChg>
        <pc:spChg chg="add del">
          <ac:chgData name="vanshaj kerni" userId="a04775a64bed77c6" providerId="Windows Live" clId="Web-{A927987D-56FF-4AC6-A213-CDD8667F6C46}" dt="2020-12-04T14:40:05.556" v="2"/>
          <ac:spMkLst>
            <pc:docMk/>
            <pc:sldMk cId="523947108" sldId="273"/>
            <ac:spMk id="13" creationId="{1C04857D-B1C1-41ED-B1B4-E3D6E3C7C4E6}"/>
          </ac:spMkLst>
        </pc:spChg>
        <pc:spChg chg="add del">
          <ac:chgData name="vanshaj kerni" userId="a04775a64bed77c6" providerId="Windows Live" clId="Web-{A927987D-56FF-4AC6-A213-CDD8667F6C46}" dt="2020-12-04T14:40:05.556" v="2"/>
          <ac:spMkLst>
            <pc:docMk/>
            <pc:sldMk cId="523947108" sldId="273"/>
            <ac:spMk id="15" creationId="{E5A9FA1E-7A9B-4CDA-91BB-87575F63E28F}"/>
          </ac:spMkLst>
        </pc:spChg>
        <pc:picChg chg="add mod">
          <ac:chgData name="vanshaj kerni" userId="a04775a64bed77c6" providerId="Windows Live" clId="Web-{A927987D-56FF-4AC6-A213-CDD8667F6C46}" dt="2020-12-04T14:43:43.274" v="26"/>
          <ac:picMkLst>
            <pc:docMk/>
            <pc:sldMk cId="523947108" sldId="273"/>
            <ac:picMk id="4" creationId="{B00CD43B-311C-41BD-A189-ECAB38E151C4}"/>
          </ac:picMkLst>
        </pc:picChg>
        <pc:picChg chg="add del">
          <ac:chgData name="vanshaj kerni" userId="a04775a64bed77c6" providerId="Windows Live" clId="Web-{A927987D-56FF-4AC6-A213-CDD8667F6C46}" dt="2020-12-04T14:43:43.274" v="26"/>
          <ac:picMkLst>
            <pc:docMk/>
            <pc:sldMk cId="523947108" sldId="273"/>
            <ac:picMk id="6" creationId="{82584CD3-40DA-4BB8-B4B7-D8D04BB31B4D}"/>
          </ac:picMkLst>
        </pc:picChg>
        <pc:picChg chg="mod ord">
          <ac:chgData name="vanshaj kerni" userId="a04775a64bed77c6" providerId="Windows Live" clId="Web-{A927987D-56FF-4AC6-A213-CDD8667F6C46}" dt="2020-12-04T14:43:43.274" v="26"/>
          <ac:picMkLst>
            <pc:docMk/>
            <pc:sldMk cId="523947108" sldId="273"/>
            <ac:picMk id="8" creationId="{0384D583-0B84-4F59-9212-1B2014C0370F}"/>
          </ac:picMkLst>
        </pc:picChg>
      </pc:sldChg>
      <pc:sldChg chg="addSp delSp modSp mod modClrScheme delDesignElem chgLayout">
        <pc:chgData name="vanshaj kerni" userId="a04775a64bed77c6" providerId="Windows Live" clId="Web-{A927987D-56FF-4AC6-A213-CDD8667F6C46}" dt="2020-12-04T14:41:10.759" v="8"/>
        <pc:sldMkLst>
          <pc:docMk/>
          <pc:sldMk cId="3166298194" sldId="274"/>
        </pc:sldMkLst>
        <pc:spChg chg="mod ord">
          <ac:chgData name="vanshaj kerni" userId="a04775a64bed77c6" providerId="Windows Live" clId="Web-{A927987D-56FF-4AC6-A213-CDD8667F6C46}" dt="2020-12-04T14:41:10.759" v="8"/>
          <ac:spMkLst>
            <pc:docMk/>
            <pc:sldMk cId="3166298194" sldId="274"/>
            <ac:spMk id="2" creationId="{32123D8D-D395-44C7-9522-DE85DAD408DD}"/>
          </ac:spMkLst>
        </pc:spChg>
        <pc:spChg chg="mod ord">
          <ac:chgData name="vanshaj kerni" userId="a04775a64bed77c6" providerId="Windows Live" clId="Web-{A927987D-56FF-4AC6-A213-CDD8667F6C46}" dt="2020-12-04T14:41:10.759" v="8"/>
          <ac:spMkLst>
            <pc:docMk/>
            <pc:sldMk cId="3166298194" sldId="274"/>
            <ac:spMk id="3" creationId="{A5D292C4-7607-40F8-9906-A3D903BBCFB0}"/>
          </ac:spMkLst>
        </pc:spChg>
        <pc:spChg chg="add del">
          <ac:chgData name="vanshaj kerni" userId="a04775a64bed77c6" providerId="Windows Live" clId="Web-{A927987D-56FF-4AC6-A213-CDD8667F6C46}" dt="2020-12-04T14:41:10.759" v="8"/>
          <ac:spMkLst>
            <pc:docMk/>
            <pc:sldMk cId="3166298194" sldId="274"/>
            <ac:spMk id="5" creationId="{8B2A8B43-E288-418B-8561-C979F7B9CC4B}"/>
          </ac:spMkLst>
        </pc:spChg>
        <pc:spChg chg="add del">
          <ac:chgData name="vanshaj kerni" userId="a04775a64bed77c6" providerId="Windows Live" clId="Web-{A927987D-56FF-4AC6-A213-CDD8667F6C46}" dt="2020-12-04T14:41:10.759" v="8"/>
          <ac:spMkLst>
            <pc:docMk/>
            <pc:sldMk cId="3166298194" sldId="274"/>
            <ac:spMk id="7" creationId="{F40D237A-4D9F-42DC-BAEB-E07EDD74BE26}"/>
          </ac:spMkLst>
        </pc:spChg>
        <pc:picChg chg="add del">
          <ac:chgData name="vanshaj kerni" userId="a04775a64bed77c6" providerId="Windows Live" clId="Web-{A927987D-56FF-4AC6-A213-CDD8667F6C46}" dt="2020-12-04T14:41:10.759" v="8"/>
          <ac:picMkLst>
            <pc:docMk/>
            <pc:sldMk cId="3166298194" sldId="274"/>
            <ac:picMk id="6" creationId="{82584CD3-40DA-4BB8-B4B7-D8D04BB31B4D}"/>
          </ac:picMkLst>
        </pc:picChg>
      </pc:sldChg>
      <pc:sldChg chg="addSp delSp modSp mod modClrScheme delDesignElem chgLayout">
        <pc:chgData name="vanshaj kerni" userId="a04775a64bed77c6" providerId="Windows Live" clId="Web-{A927987D-56FF-4AC6-A213-CDD8667F6C46}" dt="2020-12-04T14:41:10.759" v="8"/>
        <pc:sldMkLst>
          <pc:docMk/>
          <pc:sldMk cId="1026973794" sldId="275"/>
        </pc:sldMkLst>
        <pc:spChg chg="mod ord">
          <ac:chgData name="vanshaj kerni" userId="a04775a64bed77c6" providerId="Windows Live" clId="Web-{A927987D-56FF-4AC6-A213-CDD8667F6C46}" dt="2020-12-04T14:41:10.759" v="8"/>
          <ac:spMkLst>
            <pc:docMk/>
            <pc:sldMk cId="1026973794" sldId="275"/>
            <ac:spMk id="2" creationId="{32123D8D-D395-44C7-9522-DE85DAD408DD}"/>
          </ac:spMkLst>
        </pc:spChg>
        <pc:spChg chg="mod ord">
          <ac:chgData name="vanshaj kerni" userId="a04775a64bed77c6" providerId="Windows Live" clId="Web-{A927987D-56FF-4AC6-A213-CDD8667F6C46}" dt="2020-12-04T14:41:10.759" v="8"/>
          <ac:spMkLst>
            <pc:docMk/>
            <pc:sldMk cId="1026973794" sldId="275"/>
            <ac:spMk id="3" creationId="{A5D292C4-7607-40F8-9906-A3D903BBCFB0}"/>
          </ac:spMkLst>
        </pc:spChg>
        <pc:spChg chg="add del">
          <ac:chgData name="vanshaj kerni" userId="a04775a64bed77c6" providerId="Windows Live" clId="Web-{A927987D-56FF-4AC6-A213-CDD8667F6C46}" dt="2020-12-04T14:41:10.759" v="8"/>
          <ac:spMkLst>
            <pc:docMk/>
            <pc:sldMk cId="1026973794" sldId="275"/>
            <ac:spMk id="5" creationId="{8B2A8B43-E288-418B-8561-C979F7B9CC4B}"/>
          </ac:spMkLst>
        </pc:spChg>
        <pc:spChg chg="add del">
          <ac:chgData name="vanshaj kerni" userId="a04775a64bed77c6" providerId="Windows Live" clId="Web-{A927987D-56FF-4AC6-A213-CDD8667F6C46}" dt="2020-12-04T14:41:10.759" v="8"/>
          <ac:spMkLst>
            <pc:docMk/>
            <pc:sldMk cId="1026973794" sldId="275"/>
            <ac:spMk id="7" creationId="{F40D237A-4D9F-42DC-BAEB-E07EDD74BE26}"/>
          </ac:spMkLst>
        </pc:spChg>
        <pc:picChg chg="add del">
          <ac:chgData name="vanshaj kerni" userId="a04775a64bed77c6" providerId="Windows Live" clId="Web-{A927987D-56FF-4AC6-A213-CDD8667F6C46}" dt="2020-12-04T14:41:10.759" v="8"/>
          <ac:picMkLst>
            <pc:docMk/>
            <pc:sldMk cId="1026973794" sldId="275"/>
            <ac:picMk id="6" creationId="{82584CD3-40DA-4BB8-B4B7-D8D04BB31B4D}"/>
          </ac:picMkLst>
        </pc:picChg>
      </pc:sldChg>
      <pc:sldChg chg="addSp delSp modSp mod modClrScheme delDesignElem chgLayout">
        <pc:chgData name="vanshaj kerni" userId="a04775a64bed77c6" providerId="Windows Live" clId="Web-{A927987D-56FF-4AC6-A213-CDD8667F6C46}" dt="2020-12-04T14:41:10.759" v="8"/>
        <pc:sldMkLst>
          <pc:docMk/>
          <pc:sldMk cId="2546262150" sldId="276"/>
        </pc:sldMkLst>
        <pc:spChg chg="mod ord">
          <ac:chgData name="vanshaj kerni" userId="a04775a64bed77c6" providerId="Windows Live" clId="Web-{A927987D-56FF-4AC6-A213-CDD8667F6C46}" dt="2020-12-04T14:41:10.759" v="8"/>
          <ac:spMkLst>
            <pc:docMk/>
            <pc:sldMk cId="2546262150" sldId="276"/>
            <ac:spMk id="2" creationId="{32123D8D-D395-44C7-9522-DE85DAD408DD}"/>
          </ac:spMkLst>
        </pc:spChg>
        <pc:spChg chg="mod ord">
          <ac:chgData name="vanshaj kerni" userId="a04775a64bed77c6" providerId="Windows Live" clId="Web-{A927987D-56FF-4AC6-A213-CDD8667F6C46}" dt="2020-12-04T14:41:10.759" v="8"/>
          <ac:spMkLst>
            <pc:docMk/>
            <pc:sldMk cId="2546262150" sldId="276"/>
            <ac:spMk id="3" creationId="{A5D292C4-7607-40F8-9906-A3D903BBCFB0}"/>
          </ac:spMkLst>
        </pc:spChg>
        <pc:spChg chg="add del">
          <ac:chgData name="vanshaj kerni" userId="a04775a64bed77c6" providerId="Windows Live" clId="Web-{A927987D-56FF-4AC6-A213-CDD8667F6C46}" dt="2020-12-04T14:41:10.759" v="8"/>
          <ac:spMkLst>
            <pc:docMk/>
            <pc:sldMk cId="2546262150" sldId="276"/>
            <ac:spMk id="5" creationId="{8B2A8B43-E288-418B-8561-C979F7B9CC4B}"/>
          </ac:spMkLst>
        </pc:spChg>
        <pc:spChg chg="add del">
          <ac:chgData name="vanshaj kerni" userId="a04775a64bed77c6" providerId="Windows Live" clId="Web-{A927987D-56FF-4AC6-A213-CDD8667F6C46}" dt="2020-12-04T14:41:10.759" v="8"/>
          <ac:spMkLst>
            <pc:docMk/>
            <pc:sldMk cId="2546262150" sldId="276"/>
            <ac:spMk id="7" creationId="{F40D237A-4D9F-42DC-BAEB-E07EDD74BE26}"/>
          </ac:spMkLst>
        </pc:spChg>
        <pc:picChg chg="add del">
          <ac:chgData name="vanshaj kerni" userId="a04775a64bed77c6" providerId="Windows Live" clId="Web-{A927987D-56FF-4AC6-A213-CDD8667F6C46}" dt="2020-12-04T14:41:10.759" v="8"/>
          <ac:picMkLst>
            <pc:docMk/>
            <pc:sldMk cId="2546262150" sldId="276"/>
            <ac:picMk id="6" creationId="{82584CD3-40DA-4BB8-B4B7-D8D04BB31B4D}"/>
          </ac:picMkLst>
        </pc:picChg>
      </pc:sldChg>
      <pc:sldMasterChg chg="add del addSldLayout delSldLayout">
        <pc:chgData name="vanshaj kerni" userId="a04775a64bed77c6" providerId="Windows Live" clId="Web-{A927987D-56FF-4AC6-A213-CDD8667F6C46}" dt="2020-12-04T14:41:10.759" v="8"/>
        <pc:sldMasterMkLst>
          <pc:docMk/>
          <pc:sldMasterMk cId="2750201248" sldId="2147483908"/>
        </pc:sldMasterMkLst>
        <pc:sldLayoutChg chg="add del">
          <pc:chgData name="vanshaj kerni" userId="a04775a64bed77c6" providerId="Windows Live" clId="Web-{A927987D-56FF-4AC6-A213-CDD8667F6C46}" dt="2020-12-04T14:41:10.759" v="8"/>
          <pc:sldLayoutMkLst>
            <pc:docMk/>
            <pc:sldMasterMk cId="2750201248" sldId="2147483908"/>
            <pc:sldLayoutMk cId="3458121553" sldId="2147483909"/>
          </pc:sldLayoutMkLst>
        </pc:sldLayoutChg>
        <pc:sldLayoutChg chg="add del">
          <pc:chgData name="vanshaj kerni" userId="a04775a64bed77c6" providerId="Windows Live" clId="Web-{A927987D-56FF-4AC6-A213-CDD8667F6C46}" dt="2020-12-04T14:41:10.759" v="8"/>
          <pc:sldLayoutMkLst>
            <pc:docMk/>
            <pc:sldMasterMk cId="2750201248" sldId="2147483908"/>
            <pc:sldLayoutMk cId="1755495710" sldId="2147483910"/>
          </pc:sldLayoutMkLst>
        </pc:sldLayoutChg>
        <pc:sldLayoutChg chg="add del">
          <pc:chgData name="vanshaj kerni" userId="a04775a64bed77c6" providerId="Windows Live" clId="Web-{A927987D-56FF-4AC6-A213-CDD8667F6C46}" dt="2020-12-04T14:41:10.759" v="8"/>
          <pc:sldLayoutMkLst>
            <pc:docMk/>
            <pc:sldMasterMk cId="2750201248" sldId="2147483908"/>
            <pc:sldLayoutMk cId="1346463162" sldId="2147483911"/>
          </pc:sldLayoutMkLst>
        </pc:sldLayoutChg>
        <pc:sldLayoutChg chg="add del">
          <pc:chgData name="vanshaj kerni" userId="a04775a64bed77c6" providerId="Windows Live" clId="Web-{A927987D-56FF-4AC6-A213-CDD8667F6C46}" dt="2020-12-04T14:41:10.759" v="8"/>
          <pc:sldLayoutMkLst>
            <pc:docMk/>
            <pc:sldMasterMk cId="2750201248" sldId="2147483908"/>
            <pc:sldLayoutMk cId="1125166187" sldId="2147483912"/>
          </pc:sldLayoutMkLst>
        </pc:sldLayoutChg>
        <pc:sldLayoutChg chg="add del">
          <pc:chgData name="vanshaj kerni" userId="a04775a64bed77c6" providerId="Windows Live" clId="Web-{A927987D-56FF-4AC6-A213-CDD8667F6C46}" dt="2020-12-04T14:41:10.759" v="8"/>
          <pc:sldLayoutMkLst>
            <pc:docMk/>
            <pc:sldMasterMk cId="2750201248" sldId="2147483908"/>
            <pc:sldLayoutMk cId="3319718904" sldId="2147483913"/>
          </pc:sldLayoutMkLst>
        </pc:sldLayoutChg>
        <pc:sldLayoutChg chg="add del">
          <pc:chgData name="vanshaj kerni" userId="a04775a64bed77c6" providerId="Windows Live" clId="Web-{A927987D-56FF-4AC6-A213-CDD8667F6C46}" dt="2020-12-04T14:41:10.759" v="8"/>
          <pc:sldLayoutMkLst>
            <pc:docMk/>
            <pc:sldMasterMk cId="2750201248" sldId="2147483908"/>
            <pc:sldLayoutMk cId="2860959124" sldId="2147483914"/>
          </pc:sldLayoutMkLst>
        </pc:sldLayoutChg>
        <pc:sldLayoutChg chg="add del">
          <pc:chgData name="vanshaj kerni" userId="a04775a64bed77c6" providerId="Windows Live" clId="Web-{A927987D-56FF-4AC6-A213-CDD8667F6C46}" dt="2020-12-04T14:41:10.759" v="8"/>
          <pc:sldLayoutMkLst>
            <pc:docMk/>
            <pc:sldMasterMk cId="2750201248" sldId="2147483908"/>
            <pc:sldLayoutMk cId="2412483967" sldId="2147483915"/>
          </pc:sldLayoutMkLst>
        </pc:sldLayoutChg>
        <pc:sldLayoutChg chg="add del">
          <pc:chgData name="vanshaj kerni" userId="a04775a64bed77c6" providerId="Windows Live" clId="Web-{A927987D-56FF-4AC6-A213-CDD8667F6C46}" dt="2020-12-04T14:41:10.759" v="8"/>
          <pc:sldLayoutMkLst>
            <pc:docMk/>
            <pc:sldMasterMk cId="2750201248" sldId="2147483908"/>
            <pc:sldLayoutMk cId="4223296905" sldId="2147483916"/>
          </pc:sldLayoutMkLst>
        </pc:sldLayoutChg>
        <pc:sldLayoutChg chg="add del">
          <pc:chgData name="vanshaj kerni" userId="a04775a64bed77c6" providerId="Windows Live" clId="Web-{A927987D-56FF-4AC6-A213-CDD8667F6C46}" dt="2020-12-04T14:41:10.759" v="8"/>
          <pc:sldLayoutMkLst>
            <pc:docMk/>
            <pc:sldMasterMk cId="2750201248" sldId="2147483908"/>
            <pc:sldLayoutMk cId="2406217608" sldId="2147483917"/>
          </pc:sldLayoutMkLst>
        </pc:sldLayoutChg>
        <pc:sldLayoutChg chg="add del">
          <pc:chgData name="vanshaj kerni" userId="a04775a64bed77c6" providerId="Windows Live" clId="Web-{A927987D-56FF-4AC6-A213-CDD8667F6C46}" dt="2020-12-04T14:41:10.759" v="8"/>
          <pc:sldLayoutMkLst>
            <pc:docMk/>
            <pc:sldMasterMk cId="2750201248" sldId="2147483908"/>
            <pc:sldLayoutMk cId="3039395166" sldId="2147483918"/>
          </pc:sldLayoutMkLst>
        </pc:sldLayoutChg>
        <pc:sldLayoutChg chg="add del">
          <pc:chgData name="vanshaj kerni" userId="a04775a64bed77c6" providerId="Windows Live" clId="Web-{A927987D-56FF-4AC6-A213-CDD8667F6C46}" dt="2020-12-04T14:41:10.759" v="8"/>
          <pc:sldLayoutMkLst>
            <pc:docMk/>
            <pc:sldMasterMk cId="2750201248" sldId="2147483908"/>
            <pc:sldLayoutMk cId="2890800115" sldId="2147483919"/>
          </pc:sldLayoutMkLst>
        </pc:sldLayoutChg>
        <pc:sldLayoutChg chg="add del">
          <pc:chgData name="vanshaj kerni" userId="a04775a64bed77c6" providerId="Windows Live" clId="Web-{A927987D-56FF-4AC6-A213-CDD8667F6C46}" dt="2020-12-04T14:41:10.759" v="8"/>
          <pc:sldLayoutMkLst>
            <pc:docMk/>
            <pc:sldMasterMk cId="2750201248" sldId="2147483908"/>
            <pc:sldLayoutMk cId="3028326742" sldId="2147483920"/>
          </pc:sldLayoutMkLst>
        </pc:sldLayoutChg>
        <pc:sldLayoutChg chg="add del">
          <pc:chgData name="vanshaj kerni" userId="a04775a64bed77c6" providerId="Windows Live" clId="Web-{A927987D-56FF-4AC6-A213-CDD8667F6C46}" dt="2020-12-04T14:41:10.759" v="8"/>
          <pc:sldLayoutMkLst>
            <pc:docMk/>
            <pc:sldMasterMk cId="2750201248" sldId="2147483908"/>
            <pc:sldLayoutMk cId="2520533467" sldId="2147483921"/>
          </pc:sldLayoutMkLst>
        </pc:sldLayoutChg>
        <pc:sldLayoutChg chg="add del">
          <pc:chgData name="vanshaj kerni" userId="a04775a64bed77c6" providerId="Windows Live" clId="Web-{A927987D-56FF-4AC6-A213-CDD8667F6C46}" dt="2020-12-04T14:41:10.759" v="8"/>
          <pc:sldLayoutMkLst>
            <pc:docMk/>
            <pc:sldMasterMk cId="2750201248" sldId="2147483908"/>
            <pc:sldLayoutMk cId="3025204635" sldId="2147483922"/>
          </pc:sldLayoutMkLst>
        </pc:sldLayoutChg>
        <pc:sldLayoutChg chg="add del">
          <pc:chgData name="vanshaj kerni" userId="a04775a64bed77c6" providerId="Windows Live" clId="Web-{A927987D-56FF-4AC6-A213-CDD8667F6C46}" dt="2020-12-04T14:41:10.759" v="8"/>
          <pc:sldLayoutMkLst>
            <pc:docMk/>
            <pc:sldMasterMk cId="2750201248" sldId="2147483908"/>
            <pc:sldLayoutMk cId="2125314289" sldId="2147483923"/>
          </pc:sldLayoutMkLst>
        </pc:sldLayoutChg>
        <pc:sldLayoutChg chg="add del">
          <pc:chgData name="vanshaj kerni" userId="a04775a64bed77c6" providerId="Windows Live" clId="Web-{A927987D-56FF-4AC6-A213-CDD8667F6C46}" dt="2020-12-04T14:41:10.759" v="8"/>
          <pc:sldLayoutMkLst>
            <pc:docMk/>
            <pc:sldMasterMk cId="2750201248" sldId="2147483908"/>
            <pc:sldLayoutMk cId="2657884992" sldId="2147483924"/>
          </pc:sldLayoutMkLst>
        </pc:sldLayoutChg>
        <pc:sldLayoutChg chg="add del">
          <pc:chgData name="vanshaj kerni" userId="a04775a64bed77c6" providerId="Windows Live" clId="Web-{A927987D-56FF-4AC6-A213-CDD8667F6C46}" dt="2020-12-04T14:41:10.759" v="8"/>
          <pc:sldLayoutMkLst>
            <pc:docMk/>
            <pc:sldMasterMk cId="2750201248" sldId="2147483908"/>
            <pc:sldLayoutMk cId="201345238" sldId="2147483925"/>
          </pc:sldLayoutMkLst>
        </pc:sldLayoutChg>
      </pc:sldMasterChg>
      <pc:sldMasterChg chg="add del addSldLayout delSldLayout modSldLayout">
        <pc:chgData name="vanshaj kerni" userId="a04775a64bed77c6" providerId="Windows Live" clId="Web-{A927987D-56FF-4AC6-A213-CDD8667F6C46}" dt="2020-12-04T14:41:10.759" v="8"/>
        <pc:sldMasterMkLst>
          <pc:docMk/>
          <pc:sldMasterMk cId="3243293613" sldId="2147483926"/>
        </pc:sldMasterMkLst>
        <pc:sldLayoutChg chg="add del mod replId">
          <pc:chgData name="vanshaj kerni" userId="a04775a64bed77c6" providerId="Windows Live" clId="Web-{A927987D-56FF-4AC6-A213-CDD8667F6C46}" dt="2020-12-04T14:41:10.759" v="8"/>
          <pc:sldLayoutMkLst>
            <pc:docMk/>
            <pc:sldMasterMk cId="3243293613" sldId="2147483926"/>
            <pc:sldLayoutMk cId="1736150252" sldId="2147483927"/>
          </pc:sldLayoutMkLst>
        </pc:sldLayoutChg>
        <pc:sldLayoutChg chg="add del mod replId">
          <pc:chgData name="vanshaj kerni" userId="a04775a64bed77c6" providerId="Windows Live" clId="Web-{A927987D-56FF-4AC6-A213-CDD8667F6C46}" dt="2020-12-04T14:41:10.759" v="8"/>
          <pc:sldLayoutMkLst>
            <pc:docMk/>
            <pc:sldMasterMk cId="3243293613" sldId="2147483926"/>
            <pc:sldLayoutMk cId="2869842710" sldId="2147483928"/>
          </pc:sldLayoutMkLst>
        </pc:sldLayoutChg>
        <pc:sldLayoutChg chg="add del mod replId">
          <pc:chgData name="vanshaj kerni" userId="a04775a64bed77c6" providerId="Windows Live" clId="Web-{A927987D-56FF-4AC6-A213-CDD8667F6C46}" dt="2020-12-04T14:41:10.759" v="8"/>
          <pc:sldLayoutMkLst>
            <pc:docMk/>
            <pc:sldMasterMk cId="3243293613" sldId="2147483926"/>
            <pc:sldLayoutMk cId="2262302408" sldId="2147483929"/>
          </pc:sldLayoutMkLst>
        </pc:sldLayoutChg>
        <pc:sldLayoutChg chg="add del mod replId">
          <pc:chgData name="vanshaj kerni" userId="a04775a64bed77c6" providerId="Windows Live" clId="Web-{A927987D-56FF-4AC6-A213-CDD8667F6C46}" dt="2020-12-04T14:41:10.759" v="8"/>
          <pc:sldLayoutMkLst>
            <pc:docMk/>
            <pc:sldMasterMk cId="3243293613" sldId="2147483926"/>
            <pc:sldLayoutMk cId="2386997634" sldId="2147483930"/>
          </pc:sldLayoutMkLst>
        </pc:sldLayoutChg>
        <pc:sldLayoutChg chg="add del mod replId">
          <pc:chgData name="vanshaj kerni" userId="a04775a64bed77c6" providerId="Windows Live" clId="Web-{A927987D-56FF-4AC6-A213-CDD8667F6C46}" dt="2020-12-04T14:41:10.759" v="8"/>
          <pc:sldLayoutMkLst>
            <pc:docMk/>
            <pc:sldMasterMk cId="3243293613" sldId="2147483926"/>
            <pc:sldLayoutMk cId="3019032488" sldId="2147483931"/>
          </pc:sldLayoutMkLst>
        </pc:sldLayoutChg>
        <pc:sldLayoutChg chg="add del mod replId">
          <pc:chgData name="vanshaj kerni" userId="a04775a64bed77c6" providerId="Windows Live" clId="Web-{A927987D-56FF-4AC6-A213-CDD8667F6C46}" dt="2020-12-04T14:41:10.759" v="8"/>
          <pc:sldLayoutMkLst>
            <pc:docMk/>
            <pc:sldMasterMk cId="3243293613" sldId="2147483926"/>
            <pc:sldLayoutMk cId="1856113790" sldId="2147483932"/>
          </pc:sldLayoutMkLst>
        </pc:sldLayoutChg>
        <pc:sldLayoutChg chg="add del mod replId">
          <pc:chgData name="vanshaj kerni" userId="a04775a64bed77c6" providerId="Windows Live" clId="Web-{A927987D-56FF-4AC6-A213-CDD8667F6C46}" dt="2020-12-04T14:41:10.759" v="8"/>
          <pc:sldLayoutMkLst>
            <pc:docMk/>
            <pc:sldMasterMk cId="3243293613" sldId="2147483926"/>
            <pc:sldLayoutMk cId="2960324951" sldId="2147483933"/>
          </pc:sldLayoutMkLst>
        </pc:sldLayoutChg>
        <pc:sldLayoutChg chg="add del mod replId">
          <pc:chgData name="vanshaj kerni" userId="a04775a64bed77c6" providerId="Windows Live" clId="Web-{A927987D-56FF-4AC6-A213-CDD8667F6C46}" dt="2020-12-04T14:41:10.759" v="8"/>
          <pc:sldLayoutMkLst>
            <pc:docMk/>
            <pc:sldMasterMk cId="3243293613" sldId="2147483926"/>
            <pc:sldLayoutMk cId="1653044671" sldId="2147483934"/>
          </pc:sldLayoutMkLst>
        </pc:sldLayoutChg>
        <pc:sldLayoutChg chg="add del mod replId">
          <pc:chgData name="vanshaj kerni" userId="a04775a64bed77c6" providerId="Windows Live" clId="Web-{A927987D-56FF-4AC6-A213-CDD8667F6C46}" dt="2020-12-04T14:41:10.759" v="8"/>
          <pc:sldLayoutMkLst>
            <pc:docMk/>
            <pc:sldMasterMk cId="3243293613" sldId="2147483926"/>
            <pc:sldLayoutMk cId="4065346680" sldId="2147483935"/>
          </pc:sldLayoutMkLst>
        </pc:sldLayoutChg>
        <pc:sldLayoutChg chg="add del mod replId">
          <pc:chgData name="vanshaj kerni" userId="a04775a64bed77c6" providerId="Windows Live" clId="Web-{A927987D-56FF-4AC6-A213-CDD8667F6C46}" dt="2020-12-04T14:41:10.759" v="8"/>
          <pc:sldLayoutMkLst>
            <pc:docMk/>
            <pc:sldMasterMk cId="3243293613" sldId="2147483926"/>
            <pc:sldLayoutMk cId="2539790849" sldId="2147483936"/>
          </pc:sldLayoutMkLst>
        </pc:sldLayoutChg>
        <pc:sldLayoutChg chg="add del mod replId">
          <pc:chgData name="vanshaj kerni" userId="a04775a64bed77c6" providerId="Windows Live" clId="Web-{A927987D-56FF-4AC6-A213-CDD8667F6C46}" dt="2020-12-04T14:41:10.759" v="8"/>
          <pc:sldLayoutMkLst>
            <pc:docMk/>
            <pc:sldMasterMk cId="3243293613" sldId="2147483926"/>
            <pc:sldLayoutMk cId="2372923856" sldId="2147483937"/>
          </pc:sldLayoutMkLst>
        </pc:sldLayoutChg>
        <pc:sldLayoutChg chg="add del mod replId">
          <pc:chgData name="vanshaj kerni" userId="a04775a64bed77c6" providerId="Windows Live" clId="Web-{A927987D-56FF-4AC6-A213-CDD8667F6C46}" dt="2020-12-04T14:41:10.759" v="8"/>
          <pc:sldLayoutMkLst>
            <pc:docMk/>
            <pc:sldMasterMk cId="3243293613" sldId="2147483926"/>
            <pc:sldLayoutMk cId="3226574949" sldId="2147483938"/>
          </pc:sldLayoutMkLst>
        </pc:sldLayoutChg>
        <pc:sldLayoutChg chg="add del mod replId">
          <pc:chgData name="vanshaj kerni" userId="a04775a64bed77c6" providerId="Windows Live" clId="Web-{A927987D-56FF-4AC6-A213-CDD8667F6C46}" dt="2020-12-04T14:41:10.759" v="8"/>
          <pc:sldLayoutMkLst>
            <pc:docMk/>
            <pc:sldMasterMk cId="3243293613" sldId="2147483926"/>
            <pc:sldLayoutMk cId="3721229297" sldId="2147483939"/>
          </pc:sldLayoutMkLst>
        </pc:sldLayoutChg>
        <pc:sldLayoutChg chg="add del mod replId">
          <pc:chgData name="vanshaj kerni" userId="a04775a64bed77c6" providerId="Windows Live" clId="Web-{A927987D-56FF-4AC6-A213-CDD8667F6C46}" dt="2020-12-04T14:41:10.759" v="8"/>
          <pc:sldLayoutMkLst>
            <pc:docMk/>
            <pc:sldMasterMk cId="3243293613" sldId="2147483926"/>
            <pc:sldLayoutMk cId="2075060878" sldId="2147483940"/>
          </pc:sldLayoutMkLst>
        </pc:sldLayoutChg>
        <pc:sldLayoutChg chg="add del mod replId">
          <pc:chgData name="vanshaj kerni" userId="a04775a64bed77c6" providerId="Windows Live" clId="Web-{A927987D-56FF-4AC6-A213-CDD8667F6C46}" dt="2020-12-04T14:41:10.759" v="8"/>
          <pc:sldLayoutMkLst>
            <pc:docMk/>
            <pc:sldMasterMk cId="3243293613" sldId="2147483926"/>
            <pc:sldLayoutMk cId="1328226100" sldId="2147483941"/>
          </pc:sldLayoutMkLst>
        </pc:sldLayoutChg>
        <pc:sldLayoutChg chg="add del mod replId">
          <pc:chgData name="vanshaj kerni" userId="a04775a64bed77c6" providerId="Windows Live" clId="Web-{A927987D-56FF-4AC6-A213-CDD8667F6C46}" dt="2020-12-04T14:41:10.759" v="8"/>
          <pc:sldLayoutMkLst>
            <pc:docMk/>
            <pc:sldMasterMk cId="3243293613" sldId="2147483926"/>
            <pc:sldLayoutMk cId="3432593608" sldId="2147483942"/>
          </pc:sldLayoutMkLst>
        </pc:sldLayoutChg>
        <pc:sldLayoutChg chg="add del mod replId">
          <pc:chgData name="vanshaj kerni" userId="a04775a64bed77c6" providerId="Windows Live" clId="Web-{A927987D-56FF-4AC6-A213-CDD8667F6C46}" dt="2020-12-04T14:41:10.759" v="8"/>
          <pc:sldLayoutMkLst>
            <pc:docMk/>
            <pc:sldMasterMk cId="3243293613" sldId="2147483926"/>
            <pc:sldLayoutMk cId="3393701925" sldId="2147483943"/>
          </pc:sldLayoutMkLst>
        </pc:sldLayoutChg>
      </pc:sldMasterChg>
    </pc:docChg>
  </pc:docChgLst>
  <pc:docChgLst>
    <pc:chgData name="vanshaj kerni" userId="a04775a64bed77c6" providerId="Windows Live" clId="Web-{F911B880-DB70-4414-A226-68424E0DC622}"/>
    <pc:docChg chg="addSld delSld modSld sldOrd">
      <pc:chgData name="vanshaj kerni" userId="a04775a64bed77c6" providerId="Windows Live" clId="Web-{F911B880-DB70-4414-A226-68424E0DC622}" dt="2020-12-03T12:59:20.814" v="1235" actId="20577"/>
      <pc:docMkLst>
        <pc:docMk/>
      </pc:docMkLst>
      <pc:sldChg chg="addSp delSp modSp">
        <pc:chgData name="vanshaj kerni" userId="a04775a64bed77c6" providerId="Windows Live" clId="Web-{F911B880-DB70-4414-A226-68424E0DC622}" dt="2020-12-03T10:58:47.631" v="384"/>
        <pc:sldMkLst>
          <pc:docMk/>
          <pc:sldMk cId="1863061709" sldId="257"/>
        </pc:sldMkLst>
        <pc:spChg chg="mod">
          <ac:chgData name="vanshaj kerni" userId="a04775a64bed77c6" providerId="Windows Live" clId="Web-{F911B880-DB70-4414-A226-68424E0DC622}" dt="2020-12-03T10:58:47.631" v="384"/>
          <ac:spMkLst>
            <pc:docMk/>
            <pc:sldMk cId="1863061709" sldId="257"/>
            <ac:spMk id="2" creationId="{3132D81E-E10C-496B-986E-D104D44F2FC8}"/>
          </ac:spMkLst>
        </pc:spChg>
        <pc:spChg chg="add">
          <ac:chgData name="vanshaj kerni" userId="a04775a64bed77c6" providerId="Windows Live" clId="Web-{F911B880-DB70-4414-A226-68424E0DC622}" dt="2020-12-03T10:58:47.631" v="384"/>
          <ac:spMkLst>
            <pc:docMk/>
            <pc:sldMk cId="1863061709" sldId="257"/>
            <ac:spMk id="81" creationId="{F4A20210-FA90-4B6D-8D2E-1B90054E097A}"/>
          </ac:spMkLst>
        </pc:spChg>
        <pc:spChg chg="add">
          <ac:chgData name="vanshaj kerni" userId="a04775a64bed77c6" providerId="Windows Live" clId="Web-{F911B880-DB70-4414-A226-68424E0DC622}" dt="2020-12-03T10:58:47.631" v="384"/>
          <ac:spMkLst>
            <pc:docMk/>
            <pc:sldMk cId="1863061709" sldId="257"/>
            <ac:spMk id="83" creationId="{39213B44-68B7-47E7-B506-5C79FCF80924}"/>
          </ac:spMkLst>
        </pc:spChg>
        <pc:spChg chg="del">
          <ac:chgData name="vanshaj kerni" userId="a04775a64bed77c6" providerId="Windows Live" clId="Web-{F911B880-DB70-4414-A226-68424E0DC622}" dt="2020-12-03T10:58:47.631" v="384"/>
          <ac:spMkLst>
            <pc:docMk/>
            <pc:sldMk cId="1863061709" sldId="257"/>
            <ac:spMk id="136" creationId="{C727912B-C157-4CDB-8486-00E702D36C1C}"/>
          </ac:spMkLst>
        </pc:spChg>
        <pc:grpChg chg="add">
          <ac:chgData name="vanshaj kerni" userId="a04775a64bed77c6" providerId="Windows Live" clId="Web-{F911B880-DB70-4414-A226-68424E0DC622}" dt="2020-12-03T10:58:47.631" v="384"/>
          <ac:grpSpMkLst>
            <pc:docMk/>
            <pc:sldMk cId="1863061709" sldId="257"/>
            <ac:grpSpMk id="85" creationId="{39084D60-65A6-45F8-8C17-3529E43F1C39}"/>
          </ac:grpSpMkLst>
        </pc:grpChg>
        <pc:picChg chg="add">
          <ac:chgData name="vanshaj kerni" userId="a04775a64bed77c6" providerId="Windows Live" clId="Web-{F911B880-DB70-4414-A226-68424E0DC622}" dt="2020-12-03T10:58:47.631" v="384"/>
          <ac:picMkLst>
            <pc:docMk/>
            <pc:sldMk cId="1863061709" sldId="257"/>
            <ac:picMk id="77" creationId="{CBECFFDC-94DB-4DA3-94FE-22FEDDA8FA30}"/>
          </ac:picMkLst>
        </pc:picChg>
        <pc:picChg chg="add">
          <ac:chgData name="vanshaj kerni" userId="a04775a64bed77c6" providerId="Windows Live" clId="Web-{F911B880-DB70-4414-A226-68424E0DC622}" dt="2020-12-03T10:58:47.631" v="384"/>
          <ac:picMkLst>
            <pc:docMk/>
            <pc:sldMk cId="1863061709" sldId="257"/>
            <ac:picMk id="79" creationId="{545F67A4-7428-47F3-AE14-8CA43D976E11}"/>
          </ac:picMkLst>
        </pc:picChg>
        <pc:picChg chg="del">
          <ac:chgData name="vanshaj kerni" userId="a04775a64bed77c6" providerId="Windows Live" clId="Web-{F911B880-DB70-4414-A226-68424E0DC622}" dt="2020-12-03T10:58:47.631" v="384"/>
          <ac:picMkLst>
            <pc:docMk/>
            <pc:sldMk cId="1863061709" sldId="257"/>
            <ac:picMk id="130" creationId="{CBECFFDC-94DB-4DA3-94FE-22FEDDA8FA30}"/>
          </ac:picMkLst>
        </pc:picChg>
        <pc:picChg chg="del">
          <ac:chgData name="vanshaj kerni" userId="a04775a64bed77c6" providerId="Windows Live" clId="Web-{F911B880-DB70-4414-A226-68424E0DC622}" dt="2020-12-03T10:58:47.631" v="384"/>
          <ac:picMkLst>
            <pc:docMk/>
            <pc:sldMk cId="1863061709" sldId="257"/>
            <ac:picMk id="132" creationId="{8EC1A43B-D167-4E96-B7AD-61D3D9225CBB}"/>
          </ac:picMkLst>
        </pc:picChg>
        <pc:picChg chg="del">
          <ac:chgData name="vanshaj kerni" userId="a04775a64bed77c6" providerId="Windows Live" clId="Web-{F911B880-DB70-4414-A226-68424E0DC622}" dt="2020-12-03T10:58:47.631" v="384"/>
          <ac:picMkLst>
            <pc:docMk/>
            <pc:sldMk cId="1863061709" sldId="257"/>
            <ac:picMk id="134" creationId="{86623E07-B4B3-43D5-AB6E-5FD9A1C11D35}"/>
          </ac:picMkLst>
        </pc:picChg>
      </pc:sldChg>
      <pc:sldChg chg="modSp modNotes">
        <pc:chgData name="vanshaj kerni" userId="a04775a64bed77c6" providerId="Windows Live" clId="Web-{F911B880-DB70-4414-A226-68424E0DC622}" dt="2020-12-03T12:59:09.361" v="1232" actId="1076"/>
        <pc:sldMkLst>
          <pc:docMk/>
          <pc:sldMk cId="1495500056" sldId="260"/>
        </pc:sldMkLst>
        <pc:spChg chg="mod">
          <ac:chgData name="vanshaj kerni" userId="a04775a64bed77c6" providerId="Windows Live" clId="Web-{F911B880-DB70-4414-A226-68424E0DC622}" dt="2020-12-03T10:59:46.273" v="414" actId="20577"/>
          <ac:spMkLst>
            <pc:docMk/>
            <pc:sldMk cId="1495500056" sldId="260"/>
            <ac:spMk id="2" creationId="{32123D8D-D395-44C7-9522-DE85DAD408DD}"/>
          </ac:spMkLst>
        </pc:spChg>
        <pc:spChg chg="mod">
          <ac:chgData name="vanshaj kerni" userId="a04775a64bed77c6" providerId="Windows Live" clId="Web-{F911B880-DB70-4414-A226-68424E0DC622}" dt="2020-12-03T12:59:09.361" v="1232" actId="1076"/>
          <ac:spMkLst>
            <pc:docMk/>
            <pc:sldMk cId="1495500056" sldId="260"/>
            <ac:spMk id="3" creationId="{A5D292C4-7607-40F8-9906-A3D903BBCFB0}"/>
          </ac:spMkLst>
        </pc:spChg>
      </pc:sldChg>
      <pc:sldChg chg="modSp">
        <pc:chgData name="vanshaj kerni" userId="a04775a64bed77c6" providerId="Windows Live" clId="Web-{F911B880-DB70-4414-A226-68424E0DC622}" dt="2020-12-03T10:59:37.257" v="391" actId="20577"/>
        <pc:sldMkLst>
          <pc:docMk/>
          <pc:sldMk cId="387929636" sldId="261"/>
        </pc:sldMkLst>
        <pc:spChg chg="mod">
          <ac:chgData name="vanshaj kerni" userId="a04775a64bed77c6" providerId="Windows Live" clId="Web-{F911B880-DB70-4414-A226-68424E0DC622}" dt="2020-12-03T10:59:37.257" v="391" actId="20577"/>
          <ac:spMkLst>
            <pc:docMk/>
            <pc:sldMk cId="387929636" sldId="261"/>
            <ac:spMk id="2" creationId="{62149FFD-53DB-4B65-B020-689D2F7EF2D7}"/>
          </ac:spMkLst>
        </pc:spChg>
      </pc:sldChg>
      <pc:sldChg chg="modSp add replId modNotes">
        <pc:chgData name="vanshaj kerni" userId="a04775a64bed77c6" providerId="Windows Live" clId="Web-{F911B880-DB70-4414-A226-68424E0DC622}" dt="2020-12-03T12:59:19.361" v="1233" actId="20577"/>
        <pc:sldMkLst>
          <pc:docMk/>
          <pc:sldMk cId="606497796" sldId="262"/>
        </pc:sldMkLst>
        <pc:spChg chg="mod">
          <ac:chgData name="vanshaj kerni" userId="a04775a64bed77c6" providerId="Windows Live" clId="Web-{F911B880-DB70-4414-A226-68424E0DC622}" dt="2020-12-03T12:59:19.361" v="1233" actId="20577"/>
          <ac:spMkLst>
            <pc:docMk/>
            <pc:sldMk cId="606497796" sldId="262"/>
            <ac:spMk id="2" creationId="{32123D8D-D395-44C7-9522-DE85DAD408DD}"/>
          </ac:spMkLst>
        </pc:spChg>
        <pc:spChg chg="mod">
          <ac:chgData name="vanshaj kerni" userId="a04775a64bed77c6" providerId="Windows Live" clId="Web-{F911B880-DB70-4414-A226-68424E0DC622}" dt="2020-12-03T10:31:03.302" v="303" actId="1076"/>
          <ac:spMkLst>
            <pc:docMk/>
            <pc:sldMk cId="606497796" sldId="262"/>
            <ac:spMk id="3" creationId="{A5D292C4-7607-40F8-9906-A3D903BBCFB0}"/>
          </ac:spMkLst>
        </pc:spChg>
      </pc:sldChg>
      <pc:sldChg chg="modSp add replId">
        <pc:chgData name="vanshaj kerni" userId="a04775a64bed77c6" providerId="Windows Live" clId="Web-{F911B880-DB70-4414-A226-68424E0DC622}" dt="2020-12-03T12:50:38.402" v="1230" actId="20577"/>
        <pc:sldMkLst>
          <pc:docMk/>
          <pc:sldMk cId="1036939512" sldId="263"/>
        </pc:sldMkLst>
        <pc:spChg chg="mod">
          <ac:chgData name="vanshaj kerni" userId="a04775a64bed77c6" providerId="Windows Live" clId="Web-{F911B880-DB70-4414-A226-68424E0DC622}" dt="2020-12-03T11:15:39.822" v="587" actId="20577"/>
          <ac:spMkLst>
            <pc:docMk/>
            <pc:sldMk cId="1036939512" sldId="263"/>
            <ac:spMk id="2" creationId="{32123D8D-D395-44C7-9522-DE85DAD408DD}"/>
          </ac:spMkLst>
        </pc:spChg>
        <pc:spChg chg="mod">
          <ac:chgData name="vanshaj kerni" userId="a04775a64bed77c6" providerId="Windows Live" clId="Web-{F911B880-DB70-4414-A226-68424E0DC622}" dt="2020-12-03T12:50:38.402" v="1230" actId="20577"/>
          <ac:spMkLst>
            <pc:docMk/>
            <pc:sldMk cId="1036939512" sldId="263"/>
            <ac:spMk id="3" creationId="{A5D292C4-7607-40F8-9906-A3D903BBCFB0}"/>
          </ac:spMkLst>
        </pc:spChg>
      </pc:sldChg>
      <pc:sldChg chg="add del replId">
        <pc:chgData name="vanshaj kerni" userId="a04775a64bed77c6" providerId="Windows Live" clId="Web-{F911B880-DB70-4414-A226-68424E0DC622}" dt="2020-12-03T10:59:24.788" v="385"/>
        <pc:sldMkLst>
          <pc:docMk/>
          <pc:sldMk cId="2642555484" sldId="263"/>
        </pc:sldMkLst>
      </pc:sldChg>
      <pc:sldChg chg="new del">
        <pc:chgData name="vanshaj kerni" userId="a04775a64bed77c6" providerId="Windows Live" clId="Web-{F911B880-DB70-4414-A226-68424E0DC622}" dt="2020-12-03T11:00:06.336" v="418"/>
        <pc:sldMkLst>
          <pc:docMk/>
          <pc:sldMk cId="4284244530" sldId="263"/>
        </pc:sldMkLst>
      </pc:sldChg>
      <pc:sldChg chg="modSp add replId">
        <pc:chgData name="vanshaj kerni" userId="a04775a64bed77c6" providerId="Windows Live" clId="Web-{F911B880-DB70-4414-A226-68424E0DC622}" dt="2020-12-03T12:22:23.820" v="1154" actId="20577"/>
        <pc:sldMkLst>
          <pc:docMk/>
          <pc:sldMk cId="2840642116" sldId="264"/>
        </pc:sldMkLst>
        <pc:spChg chg="mod">
          <ac:chgData name="vanshaj kerni" userId="a04775a64bed77c6" providerId="Windows Live" clId="Web-{F911B880-DB70-4414-A226-68424E0DC622}" dt="2020-12-03T11:17:46.262" v="932" actId="20577"/>
          <ac:spMkLst>
            <pc:docMk/>
            <pc:sldMk cId="2840642116" sldId="264"/>
            <ac:spMk id="2" creationId="{32123D8D-D395-44C7-9522-DE85DAD408DD}"/>
          </ac:spMkLst>
        </pc:spChg>
        <pc:spChg chg="mod">
          <ac:chgData name="vanshaj kerni" userId="a04775a64bed77c6" providerId="Windows Live" clId="Web-{F911B880-DB70-4414-A226-68424E0DC622}" dt="2020-12-03T12:22:23.820" v="1154" actId="20577"/>
          <ac:spMkLst>
            <pc:docMk/>
            <pc:sldMk cId="2840642116" sldId="264"/>
            <ac:spMk id="3" creationId="{A5D292C4-7607-40F8-9906-A3D903BBCFB0}"/>
          </ac:spMkLst>
        </pc:spChg>
      </pc:sldChg>
      <pc:sldChg chg="modSp add replId">
        <pc:chgData name="vanshaj kerni" userId="a04775a64bed77c6" providerId="Windows Live" clId="Web-{F911B880-DB70-4414-A226-68424E0DC622}" dt="2020-12-03T11:00:38.727" v="441" actId="20577"/>
        <pc:sldMkLst>
          <pc:docMk/>
          <pc:sldMk cId="686244190" sldId="265"/>
        </pc:sldMkLst>
        <pc:spChg chg="mod">
          <ac:chgData name="vanshaj kerni" userId="a04775a64bed77c6" providerId="Windows Live" clId="Web-{F911B880-DB70-4414-A226-68424E0DC622}" dt="2020-12-03T11:00:38.727" v="441" actId="20577"/>
          <ac:spMkLst>
            <pc:docMk/>
            <pc:sldMk cId="686244190" sldId="265"/>
            <ac:spMk id="2" creationId="{32123D8D-D395-44C7-9522-DE85DAD408DD}"/>
          </ac:spMkLst>
        </pc:spChg>
        <pc:spChg chg="mod">
          <ac:chgData name="vanshaj kerni" userId="a04775a64bed77c6" providerId="Windows Live" clId="Web-{F911B880-DB70-4414-A226-68424E0DC622}" dt="2020-12-03T11:00:35.852" v="436" actId="20577"/>
          <ac:spMkLst>
            <pc:docMk/>
            <pc:sldMk cId="686244190" sldId="265"/>
            <ac:spMk id="3" creationId="{A5D292C4-7607-40F8-9906-A3D903BBCFB0}"/>
          </ac:spMkLst>
        </pc:spChg>
      </pc:sldChg>
      <pc:sldChg chg="modSp add replId">
        <pc:chgData name="vanshaj kerni" userId="a04775a64bed77c6" providerId="Windows Live" clId="Web-{F911B880-DB70-4414-A226-68424E0DC622}" dt="2020-12-03T11:00:44.430" v="447" actId="20577"/>
        <pc:sldMkLst>
          <pc:docMk/>
          <pc:sldMk cId="2024966619" sldId="266"/>
        </pc:sldMkLst>
        <pc:spChg chg="mod">
          <ac:chgData name="vanshaj kerni" userId="a04775a64bed77c6" providerId="Windows Live" clId="Web-{F911B880-DB70-4414-A226-68424E0DC622}" dt="2020-12-03T11:00:44.430" v="447" actId="20577"/>
          <ac:spMkLst>
            <pc:docMk/>
            <pc:sldMk cId="2024966619" sldId="266"/>
            <ac:spMk id="2" creationId="{32123D8D-D395-44C7-9522-DE85DAD408DD}"/>
          </ac:spMkLst>
        </pc:spChg>
        <pc:spChg chg="mod">
          <ac:chgData name="vanshaj kerni" userId="a04775a64bed77c6" providerId="Windows Live" clId="Web-{F911B880-DB70-4414-A226-68424E0DC622}" dt="2020-12-03T11:00:41.883" v="444" actId="20577"/>
          <ac:spMkLst>
            <pc:docMk/>
            <pc:sldMk cId="2024966619" sldId="266"/>
            <ac:spMk id="3" creationId="{A5D292C4-7607-40F8-9906-A3D903BBCFB0}"/>
          </ac:spMkLst>
        </pc:spChg>
      </pc:sldChg>
      <pc:sldChg chg="modSp add ord replId">
        <pc:chgData name="vanshaj kerni" userId="a04775a64bed77c6" providerId="Windows Live" clId="Web-{F911B880-DB70-4414-A226-68424E0DC622}" dt="2020-12-03T11:03:56.699" v="470" actId="20577"/>
        <pc:sldMkLst>
          <pc:docMk/>
          <pc:sldMk cId="4097548666" sldId="267"/>
        </pc:sldMkLst>
        <pc:spChg chg="mod">
          <ac:chgData name="vanshaj kerni" userId="a04775a64bed77c6" providerId="Windows Live" clId="Web-{F911B880-DB70-4414-A226-68424E0DC622}" dt="2020-12-03T11:03:56.699" v="470" actId="20577"/>
          <ac:spMkLst>
            <pc:docMk/>
            <pc:sldMk cId="4097548666" sldId="267"/>
            <ac:spMk id="2" creationId="{62149FFD-53DB-4B65-B020-689D2F7EF2D7}"/>
          </ac:spMkLst>
        </pc:spChg>
      </pc:sldChg>
    </pc:docChg>
  </pc:docChgLst>
  <pc:docChgLst>
    <pc:chgData name="vanshaj kerni" userId="a04775a64bed77c6" providerId="Windows Live" clId="Web-{84CE3E2D-A7A2-4FC2-AD80-0F431A6BAA5E}"/>
    <pc:docChg chg="modSld">
      <pc:chgData name="vanshaj kerni" userId="a04775a64bed77c6" providerId="Windows Live" clId="Web-{84CE3E2D-A7A2-4FC2-AD80-0F431A6BAA5E}" dt="2020-12-04T13:37:08.322" v="73" actId="1076"/>
      <pc:docMkLst>
        <pc:docMk/>
      </pc:docMkLst>
      <pc:sldChg chg="addSp delSp modSp">
        <pc:chgData name="vanshaj kerni" userId="a04775a64bed77c6" providerId="Windows Live" clId="Web-{84CE3E2D-A7A2-4FC2-AD80-0F431A6BAA5E}" dt="2020-12-04T13:37:08.322" v="73" actId="1076"/>
        <pc:sldMkLst>
          <pc:docMk/>
          <pc:sldMk cId="523947108" sldId="273"/>
        </pc:sldMkLst>
        <pc:spChg chg="mod">
          <ac:chgData name="vanshaj kerni" userId="a04775a64bed77c6" providerId="Windows Live" clId="Web-{84CE3E2D-A7A2-4FC2-AD80-0F431A6BAA5E}" dt="2020-12-04T13:37:04.056" v="70" actId="20577"/>
          <ac:spMkLst>
            <pc:docMk/>
            <pc:sldMk cId="523947108" sldId="273"/>
            <ac:spMk id="3" creationId="{A5D292C4-7607-40F8-9906-A3D903BBCFB0}"/>
          </ac:spMkLst>
        </pc:spChg>
        <pc:picChg chg="add del mod">
          <ac:chgData name="vanshaj kerni" userId="a04775a64bed77c6" providerId="Windows Live" clId="Web-{84CE3E2D-A7A2-4FC2-AD80-0F431A6BAA5E}" dt="2020-12-04T13:35:44.336" v="46"/>
          <ac:picMkLst>
            <pc:docMk/>
            <pc:sldMk cId="523947108" sldId="273"/>
            <ac:picMk id="4" creationId="{323D934E-88B4-4A81-839C-3D6CCB80FC53}"/>
          </ac:picMkLst>
        </pc:picChg>
        <pc:picChg chg="mod">
          <ac:chgData name="vanshaj kerni" userId="a04775a64bed77c6" providerId="Windows Live" clId="Web-{84CE3E2D-A7A2-4FC2-AD80-0F431A6BAA5E}" dt="2020-12-04T13:37:08.322" v="73" actId="1076"/>
          <ac:picMkLst>
            <pc:docMk/>
            <pc:sldMk cId="523947108" sldId="273"/>
            <ac:picMk id="8" creationId="{0384D583-0B84-4F59-9212-1B2014C0370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33F5A5-1923-49F2-A188-A200B5EAD4FD}" type="datetimeFigureOut">
              <a:rPr lang="en-US"/>
              <a:t>12/4/2020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FFAE4F-B3FB-49FD-8F68-54598F484118}" type="slidenum">
              <a:rPr lang="en-US"/>
              <a:t>‹#›</a:t>
            </a:fld>
            <a:endParaRPr lang="en-US"/>
          </a:p>
        </p:txBody>
      </p:sp>
    </p:spTree>
    <p:extLst>
      <p:ext uri="{BB962C8B-B14F-4D97-AF65-F5344CB8AC3E}">
        <p14:creationId xmlns:p14="http://schemas.microsoft.com/office/powerpoint/2010/main" val="2635755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First, the Universe may contain matter that cannot be perceived by ordinary means. And second, the introduction of new technology can reveal to us forms of matter that had previously been invisible.</a:t>
            </a:r>
          </a:p>
        </p:txBody>
      </p:sp>
      <p:sp>
        <p:nvSpPr>
          <p:cNvPr id="4" name="Slide Number Placeholder 3"/>
          <p:cNvSpPr>
            <a:spLocks noGrp="1"/>
          </p:cNvSpPr>
          <p:nvPr>
            <p:ph type="sldNum" sz="quarter" idx="5"/>
          </p:nvPr>
        </p:nvSpPr>
        <p:spPr/>
        <p:txBody>
          <a:bodyPr/>
          <a:lstStyle/>
          <a:p>
            <a:fld id="{66FFAE4F-B3FB-49FD-8F68-54598F484118}" type="slidenum">
              <a:rPr lang="en-US"/>
              <a:t>5</a:t>
            </a:fld>
            <a:endParaRPr lang="en-US"/>
          </a:p>
        </p:txBody>
      </p:sp>
    </p:spTree>
    <p:extLst>
      <p:ext uri="{BB962C8B-B14F-4D97-AF65-F5344CB8AC3E}">
        <p14:creationId xmlns:p14="http://schemas.microsoft.com/office/powerpoint/2010/main" val="3490993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French astronomer Urbain Le Verrier and the English astronomer John Couch Adams, in order to explain some persistent anomalies in the motion of Uranus, proposed the existence of a new planet.</a:t>
            </a:r>
          </a:p>
        </p:txBody>
      </p:sp>
      <p:sp>
        <p:nvSpPr>
          <p:cNvPr id="4" name="Slide Number Placeholder 3"/>
          <p:cNvSpPr>
            <a:spLocks noGrp="1"/>
          </p:cNvSpPr>
          <p:nvPr>
            <p:ph type="sldNum" sz="quarter" idx="5"/>
          </p:nvPr>
        </p:nvSpPr>
        <p:spPr/>
        <p:txBody>
          <a:bodyPr/>
          <a:lstStyle/>
          <a:p>
            <a:fld id="{66FFAE4F-B3FB-49FD-8F68-54598F484118}" type="slidenum">
              <a:rPr lang="en-US"/>
              <a:t>15</a:t>
            </a:fld>
            <a:endParaRPr lang="en-US"/>
          </a:p>
        </p:txBody>
      </p:sp>
    </p:spTree>
    <p:extLst>
      <p:ext uri="{BB962C8B-B14F-4D97-AF65-F5344CB8AC3E}">
        <p14:creationId xmlns:p14="http://schemas.microsoft.com/office/powerpoint/2010/main" val="1748320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French astronomer Urbain Le Verrier and the English astronomer John Couch Adams, in order to explain some persistent anomalies in the motion of Uranus, proposed the existence of a new planet.</a:t>
            </a:r>
          </a:p>
        </p:txBody>
      </p:sp>
      <p:sp>
        <p:nvSpPr>
          <p:cNvPr id="4" name="Slide Number Placeholder 3"/>
          <p:cNvSpPr>
            <a:spLocks noGrp="1"/>
          </p:cNvSpPr>
          <p:nvPr>
            <p:ph type="sldNum" sz="quarter" idx="5"/>
          </p:nvPr>
        </p:nvSpPr>
        <p:spPr/>
        <p:txBody>
          <a:bodyPr/>
          <a:lstStyle/>
          <a:p>
            <a:fld id="{66FFAE4F-B3FB-49FD-8F68-54598F484118}" type="slidenum">
              <a:rPr lang="en-US"/>
              <a:t>16</a:t>
            </a:fld>
            <a:endParaRPr lang="en-US"/>
          </a:p>
        </p:txBody>
      </p:sp>
    </p:spTree>
    <p:extLst>
      <p:ext uri="{BB962C8B-B14F-4D97-AF65-F5344CB8AC3E}">
        <p14:creationId xmlns:p14="http://schemas.microsoft.com/office/powerpoint/2010/main" val="302342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French astronomer Urbain Le Verrier and the English astronomer John Couch Adams, in order to explain some persistent anomalies in the motion of Uranus, proposed the existence of a new planet.</a:t>
            </a:r>
          </a:p>
        </p:txBody>
      </p:sp>
      <p:sp>
        <p:nvSpPr>
          <p:cNvPr id="4" name="Slide Number Placeholder 3"/>
          <p:cNvSpPr>
            <a:spLocks noGrp="1"/>
          </p:cNvSpPr>
          <p:nvPr>
            <p:ph type="sldNum" sz="quarter" idx="5"/>
          </p:nvPr>
        </p:nvSpPr>
        <p:spPr/>
        <p:txBody>
          <a:bodyPr/>
          <a:lstStyle/>
          <a:p>
            <a:fld id="{66FFAE4F-B3FB-49FD-8F68-54598F484118}" type="slidenum">
              <a:rPr lang="en-US"/>
              <a:t>17</a:t>
            </a:fld>
            <a:endParaRPr lang="en-US"/>
          </a:p>
        </p:txBody>
      </p:sp>
    </p:spTree>
    <p:extLst>
      <p:ext uri="{BB962C8B-B14F-4D97-AF65-F5344CB8AC3E}">
        <p14:creationId xmlns:p14="http://schemas.microsoft.com/office/powerpoint/2010/main" val="1183371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French astronomer Urbain Le Verrier and the English astronomer John Couch Adams, in order to explain some persistent anomalies in the motion of Uranus, proposed the existence of a new planet.</a:t>
            </a:r>
          </a:p>
        </p:txBody>
      </p:sp>
      <p:sp>
        <p:nvSpPr>
          <p:cNvPr id="4" name="Slide Number Placeholder 3"/>
          <p:cNvSpPr>
            <a:spLocks noGrp="1"/>
          </p:cNvSpPr>
          <p:nvPr>
            <p:ph type="sldNum" sz="quarter" idx="5"/>
          </p:nvPr>
        </p:nvSpPr>
        <p:spPr/>
        <p:txBody>
          <a:bodyPr/>
          <a:lstStyle/>
          <a:p>
            <a:fld id="{66FFAE4F-B3FB-49FD-8F68-54598F484118}" type="slidenum">
              <a:rPr lang="en-US"/>
              <a:t>18</a:t>
            </a:fld>
            <a:endParaRPr lang="en-US"/>
          </a:p>
        </p:txBody>
      </p:sp>
    </p:spTree>
    <p:extLst>
      <p:ext uri="{BB962C8B-B14F-4D97-AF65-F5344CB8AC3E}">
        <p14:creationId xmlns:p14="http://schemas.microsoft.com/office/powerpoint/2010/main" val="2930174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French astronomer Urbain Le Verrier and the English astronomer John Couch Adams, in order to explain some persistent anomalies in the motion of Uranus, proposed the existence of a new planet.</a:t>
            </a:r>
          </a:p>
        </p:txBody>
      </p:sp>
      <p:sp>
        <p:nvSpPr>
          <p:cNvPr id="4" name="Slide Number Placeholder 3"/>
          <p:cNvSpPr>
            <a:spLocks noGrp="1"/>
          </p:cNvSpPr>
          <p:nvPr>
            <p:ph type="sldNum" sz="quarter" idx="5"/>
          </p:nvPr>
        </p:nvSpPr>
        <p:spPr/>
        <p:txBody>
          <a:bodyPr/>
          <a:lstStyle/>
          <a:p>
            <a:fld id="{66FFAE4F-B3FB-49FD-8F68-54598F484118}" type="slidenum">
              <a:rPr lang="en-US"/>
              <a:t>19</a:t>
            </a:fld>
            <a:endParaRPr lang="en-US"/>
          </a:p>
        </p:txBody>
      </p:sp>
    </p:spTree>
    <p:extLst>
      <p:ext uri="{BB962C8B-B14F-4D97-AF65-F5344CB8AC3E}">
        <p14:creationId xmlns:p14="http://schemas.microsoft.com/office/powerpoint/2010/main" val="2777193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French astronomer Urbain Le Verrier and the English astronomer John Couch Adams, in order to explain some persistent anomalies in the motion of Uranus, proposed the existence of a new planet.</a:t>
            </a:r>
          </a:p>
        </p:txBody>
      </p:sp>
      <p:sp>
        <p:nvSpPr>
          <p:cNvPr id="4" name="Slide Number Placeholder 3"/>
          <p:cNvSpPr>
            <a:spLocks noGrp="1"/>
          </p:cNvSpPr>
          <p:nvPr>
            <p:ph type="sldNum" sz="quarter" idx="5"/>
          </p:nvPr>
        </p:nvSpPr>
        <p:spPr/>
        <p:txBody>
          <a:bodyPr/>
          <a:lstStyle/>
          <a:p>
            <a:fld id="{66FFAE4F-B3FB-49FD-8F68-54598F484118}" type="slidenum">
              <a:rPr lang="en-US"/>
              <a:t>20</a:t>
            </a:fld>
            <a:endParaRPr lang="en-US"/>
          </a:p>
        </p:txBody>
      </p:sp>
    </p:spTree>
    <p:extLst>
      <p:ext uri="{BB962C8B-B14F-4D97-AF65-F5344CB8AC3E}">
        <p14:creationId xmlns:p14="http://schemas.microsoft.com/office/powerpoint/2010/main" val="38098207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French astronomer Urbain Le Verrier and the English astronomer John Couch Adams, in order to explain some persistent anomalies in the motion of Uranus, proposed the existence of a new planet.</a:t>
            </a:r>
          </a:p>
        </p:txBody>
      </p:sp>
      <p:sp>
        <p:nvSpPr>
          <p:cNvPr id="4" name="Slide Number Placeholder 3"/>
          <p:cNvSpPr>
            <a:spLocks noGrp="1"/>
          </p:cNvSpPr>
          <p:nvPr>
            <p:ph type="sldNum" sz="quarter" idx="5"/>
          </p:nvPr>
        </p:nvSpPr>
        <p:spPr/>
        <p:txBody>
          <a:bodyPr/>
          <a:lstStyle/>
          <a:p>
            <a:fld id="{66FFAE4F-B3FB-49FD-8F68-54598F484118}" type="slidenum">
              <a:rPr lang="en-US"/>
              <a:t>21</a:t>
            </a:fld>
            <a:endParaRPr lang="en-US"/>
          </a:p>
        </p:txBody>
      </p:sp>
    </p:spTree>
    <p:extLst>
      <p:ext uri="{BB962C8B-B14F-4D97-AF65-F5344CB8AC3E}">
        <p14:creationId xmlns:p14="http://schemas.microsoft.com/office/powerpoint/2010/main" val="4194975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French astronomer Urbain Le Verrier and the English astronomer John Couch Adams, in order to explain some persistent anomalies in the motion of Uranus, proposed the existence of a new planet.</a:t>
            </a:r>
          </a:p>
        </p:txBody>
      </p:sp>
      <p:sp>
        <p:nvSpPr>
          <p:cNvPr id="4" name="Slide Number Placeholder 3"/>
          <p:cNvSpPr>
            <a:spLocks noGrp="1"/>
          </p:cNvSpPr>
          <p:nvPr>
            <p:ph type="sldNum" sz="quarter" idx="5"/>
          </p:nvPr>
        </p:nvSpPr>
        <p:spPr/>
        <p:txBody>
          <a:bodyPr/>
          <a:lstStyle/>
          <a:p>
            <a:fld id="{66FFAE4F-B3FB-49FD-8F68-54598F484118}" type="slidenum">
              <a:rPr lang="en-US"/>
              <a:t>6</a:t>
            </a:fld>
            <a:endParaRPr lang="en-US"/>
          </a:p>
        </p:txBody>
      </p:sp>
    </p:spTree>
    <p:extLst>
      <p:ext uri="{BB962C8B-B14F-4D97-AF65-F5344CB8AC3E}">
        <p14:creationId xmlns:p14="http://schemas.microsoft.com/office/powerpoint/2010/main" val="1186804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French astronomer Urbain Le Verrier and the English astronomer John Couch Adams, in order to explain some persistent anomalies in the motion of Uranus, proposed the existence of a new planet.</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66FFAE4F-B3FB-49FD-8F68-54598F484118}" type="slidenum">
              <a:rPr lang="en-US"/>
              <a:t>8</a:t>
            </a:fld>
            <a:endParaRPr lang="en-US"/>
          </a:p>
        </p:txBody>
      </p:sp>
    </p:spTree>
    <p:extLst>
      <p:ext uri="{BB962C8B-B14F-4D97-AF65-F5344CB8AC3E}">
        <p14:creationId xmlns:p14="http://schemas.microsoft.com/office/powerpoint/2010/main" val="1005252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French astronomer Urbain Le Verrier and the English astronomer John Couch Adams, in order to explain some persistent anomalies in the motion of Uranus, proposed the existence of a new planet.</a:t>
            </a:r>
          </a:p>
        </p:txBody>
      </p:sp>
      <p:sp>
        <p:nvSpPr>
          <p:cNvPr id="4" name="Slide Number Placeholder 3"/>
          <p:cNvSpPr>
            <a:spLocks noGrp="1"/>
          </p:cNvSpPr>
          <p:nvPr>
            <p:ph type="sldNum" sz="quarter" idx="5"/>
          </p:nvPr>
        </p:nvSpPr>
        <p:spPr/>
        <p:txBody>
          <a:bodyPr/>
          <a:lstStyle/>
          <a:p>
            <a:fld id="{66FFAE4F-B3FB-49FD-8F68-54598F484118}" type="slidenum">
              <a:rPr lang="en-US"/>
              <a:t>9</a:t>
            </a:fld>
            <a:endParaRPr lang="en-US"/>
          </a:p>
        </p:txBody>
      </p:sp>
    </p:spTree>
    <p:extLst>
      <p:ext uri="{BB962C8B-B14F-4D97-AF65-F5344CB8AC3E}">
        <p14:creationId xmlns:p14="http://schemas.microsoft.com/office/powerpoint/2010/main" val="1068471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French astronomer Urbain Le Verrier and the English astronomer John Couch Adams, in order to explain some persistent anomalies in the motion of Uranus, proposed the existence of a new planet.</a:t>
            </a:r>
          </a:p>
        </p:txBody>
      </p:sp>
      <p:sp>
        <p:nvSpPr>
          <p:cNvPr id="4" name="Slide Number Placeholder 3"/>
          <p:cNvSpPr>
            <a:spLocks noGrp="1"/>
          </p:cNvSpPr>
          <p:nvPr>
            <p:ph type="sldNum" sz="quarter" idx="5"/>
          </p:nvPr>
        </p:nvSpPr>
        <p:spPr/>
        <p:txBody>
          <a:bodyPr/>
          <a:lstStyle/>
          <a:p>
            <a:fld id="{66FFAE4F-B3FB-49FD-8F68-54598F484118}" type="slidenum">
              <a:rPr lang="en-US"/>
              <a:t>10</a:t>
            </a:fld>
            <a:endParaRPr lang="en-US"/>
          </a:p>
        </p:txBody>
      </p:sp>
    </p:spTree>
    <p:extLst>
      <p:ext uri="{BB962C8B-B14F-4D97-AF65-F5344CB8AC3E}">
        <p14:creationId xmlns:p14="http://schemas.microsoft.com/office/powerpoint/2010/main" val="844624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French astronomer Urbain Le Verrier and the English astronomer John Couch Adams, in order to explain some persistent anomalies in the motion of Uranus, proposed the existence of a new planet.</a:t>
            </a:r>
          </a:p>
        </p:txBody>
      </p:sp>
      <p:sp>
        <p:nvSpPr>
          <p:cNvPr id="4" name="Slide Number Placeholder 3"/>
          <p:cNvSpPr>
            <a:spLocks noGrp="1"/>
          </p:cNvSpPr>
          <p:nvPr>
            <p:ph type="sldNum" sz="quarter" idx="5"/>
          </p:nvPr>
        </p:nvSpPr>
        <p:spPr/>
        <p:txBody>
          <a:bodyPr/>
          <a:lstStyle/>
          <a:p>
            <a:fld id="{66FFAE4F-B3FB-49FD-8F68-54598F484118}" type="slidenum">
              <a:rPr lang="en-US"/>
              <a:t>11</a:t>
            </a:fld>
            <a:endParaRPr lang="en-US"/>
          </a:p>
        </p:txBody>
      </p:sp>
    </p:spTree>
    <p:extLst>
      <p:ext uri="{BB962C8B-B14F-4D97-AF65-F5344CB8AC3E}">
        <p14:creationId xmlns:p14="http://schemas.microsoft.com/office/powerpoint/2010/main" val="341998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French astronomer Urbain Le Verrier and the English astronomer John Couch Adams, in order to explain some persistent anomalies in the motion of Uranus, proposed the existence of a new planet.</a:t>
            </a:r>
          </a:p>
        </p:txBody>
      </p:sp>
      <p:sp>
        <p:nvSpPr>
          <p:cNvPr id="4" name="Slide Number Placeholder 3"/>
          <p:cNvSpPr>
            <a:spLocks noGrp="1"/>
          </p:cNvSpPr>
          <p:nvPr>
            <p:ph type="sldNum" sz="quarter" idx="5"/>
          </p:nvPr>
        </p:nvSpPr>
        <p:spPr/>
        <p:txBody>
          <a:bodyPr/>
          <a:lstStyle/>
          <a:p>
            <a:fld id="{66FFAE4F-B3FB-49FD-8F68-54598F484118}" type="slidenum">
              <a:rPr lang="en-US"/>
              <a:t>12</a:t>
            </a:fld>
            <a:endParaRPr lang="en-US"/>
          </a:p>
        </p:txBody>
      </p:sp>
    </p:spTree>
    <p:extLst>
      <p:ext uri="{BB962C8B-B14F-4D97-AF65-F5344CB8AC3E}">
        <p14:creationId xmlns:p14="http://schemas.microsoft.com/office/powerpoint/2010/main" val="3613844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French astronomer Urbain Le Verrier and the English astronomer John Couch Adams, in order to explain some persistent anomalies in the motion of Uranus, proposed the existence of a new planet.</a:t>
            </a:r>
          </a:p>
        </p:txBody>
      </p:sp>
      <p:sp>
        <p:nvSpPr>
          <p:cNvPr id="4" name="Slide Number Placeholder 3"/>
          <p:cNvSpPr>
            <a:spLocks noGrp="1"/>
          </p:cNvSpPr>
          <p:nvPr>
            <p:ph type="sldNum" sz="quarter" idx="5"/>
          </p:nvPr>
        </p:nvSpPr>
        <p:spPr/>
        <p:txBody>
          <a:bodyPr/>
          <a:lstStyle/>
          <a:p>
            <a:fld id="{66FFAE4F-B3FB-49FD-8F68-54598F484118}" type="slidenum">
              <a:rPr lang="en-US"/>
              <a:t>13</a:t>
            </a:fld>
            <a:endParaRPr lang="en-US"/>
          </a:p>
        </p:txBody>
      </p:sp>
    </p:spTree>
    <p:extLst>
      <p:ext uri="{BB962C8B-B14F-4D97-AF65-F5344CB8AC3E}">
        <p14:creationId xmlns:p14="http://schemas.microsoft.com/office/powerpoint/2010/main" val="3050637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French astronomer Urbain Le Verrier and the English astronomer John Couch Adams, in order to explain some persistent anomalies in the motion of Uranus, proposed the existence of a new planet.</a:t>
            </a:r>
          </a:p>
        </p:txBody>
      </p:sp>
      <p:sp>
        <p:nvSpPr>
          <p:cNvPr id="4" name="Slide Number Placeholder 3"/>
          <p:cNvSpPr>
            <a:spLocks noGrp="1"/>
          </p:cNvSpPr>
          <p:nvPr>
            <p:ph type="sldNum" sz="quarter" idx="5"/>
          </p:nvPr>
        </p:nvSpPr>
        <p:spPr/>
        <p:txBody>
          <a:bodyPr/>
          <a:lstStyle/>
          <a:p>
            <a:fld id="{66FFAE4F-B3FB-49FD-8F68-54598F484118}" type="slidenum">
              <a:rPr lang="en-US"/>
              <a:t>14</a:t>
            </a:fld>
            <a:endParaRPr lang="en-US"/>
          </a:p>
        </p:txBody>
      </p:sp>
    </p:spTree>
    <p:extLst>
      <p:ext uri="{BB962C8B-B14F-4D97-AF65-F5344CB8AC3E}">
        <p14:creationId xmlns:p14="http://schemas.microsoft.com/office/powerpoint/2010/main" val="2357756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12/4/2020</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5812155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39395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90800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283267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20533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25204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25314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extLst>
      <p:ext uri="{BB962C8B-B14F-4D97-AF65-F5344CB8AC3E}">
        <p14:creationId xmlns:p14="http://schemas.microsoft.com/office/powerpoint/2010/main" val="26578849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1345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55495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46463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25166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19718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60959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12483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23296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06217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12/4/2020</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750201248"/>
      </p:ext>
    </p:extLst>
  </p:cSld>
  <p:clrMap bg1="dk1" tx1="lt1" bg2="dk2" tx2="lt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 id="214748392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doi.org/10.1103/RevModPhys.90.045002" TargetMode="External"/><Relationship Id="rId4" Type="http://schemas.openxmlformats.org/officeDocument/2006/relationships/hyperlink" Target="http://dx.doi.org/10.1088/0034-4885/79/6/066902"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77" name="Picture 76">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4" name="Picture 4" descr="A picture containing diagram&#10;&#10;Description automatically generated">
            <a:extLst>
              <a:ext uri="{FF2B5EF4-FFF2-40B4-BE49-F238E27FC236}">
                <a16:creationId xmlns:a16="http://schemas.microsoft.com/office/drawing/2014/main" id="{A401AFE7-F368-4FD1-9362-3C921E15EE5B}"/>
              </a:ext>
            </a:extLst>
          </p:cNvPr>
          <p:cNvPicPr>
            <a:picLocks noChangeAspect="1"/>
          </p:cNvPicPr>
          <p:nvPr/>
        </p:nvPicPr>
        <p:blipFill rotWithShape="1">
          <a:blip r:embed="rId4"/>
          <a:srcRect l="6587" t="9091" r="2504"/>
          <a:stretch/>
        </p:blipFill>
        <p:spPr>
          <a:xfrm>
            <a:off x="20" y="10"/>
            <a:ext cx="12191980" cy="6857990"/>
          </a:xfrm>
          <a:prstGeom prst="rect">
            <a:avLst/>
          </a:prstGeom>
        </p:spPr>
      </p:pic>
      <p:pic>
        <p:nvPicPr>
          <p:cNvPr id="79" name="Picture 78">
            <a:extLst>
              <a:ext uri="{FF2B5EF4-FFF2-40B4-BE49-F238E27FC236}">
                <a16:creationId xmlns:a16="http://schemas.microsoft.com/office/drawing/2014/main" id="{545F67A4-7428-47F3-AE14-8CA43D976E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1" name="Freeform 5">
            <a:extLst>
              <a:ext uri="{FF2B5EF4-FFF2-40B4-BE49-F238E27FC236}">
                <a16:creationId xmlns:a16="http://schemas.microsoft.com/office/drawing/2014/main" id="{F4A20210-FA90-4B6D-8D2E-1B90054E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83" name="Freeform 14">
            <a:extLst>
              <a:ext uri="{FF2B5EF4-FFF2-40B4-BE49-F238E27FC236}">
                <a16:creationId xmlns:a16="http://schemas.microsoft.com/office/drawing/2014/main" id="{39213B44-68B7-47E7-B506-5C79FCF80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39084D60-65A6-45F8-8C17-3529E43F1C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86" name="Straight Connector 85">
              <a:extLst>
                <a:ext uri="{FF2B5EF4-FFF2-40B4-BE49-F238E27FC236}">
                  <a16:creationId xmlns:a16="http://schemas.microsoft.com/office/drawing/2014/main" id="{444A2572-2BF1-4C8E-AF59-F3AD411D89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5DF3485-B455-470C-8FA8-A1BDE087B8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5E9DCD0-EE49-4CB4-89B6-C25F9861C3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A713CF62-C96C-44E9-8C28-E3F2C6E7C6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D06558F-07E9-4D78-A6F3-8BCFA9E734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512D8773-83C0-4D51-9E1F-046DA7DA0D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880C3FB-3E2E-4054-A6D1-38176D6E2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8505591A-6112-4B84-8E9E-923E43C4ED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4884290-8E39-4425-BB4F-48D955C1F8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0C383A3-6D77-41CE-8121-498BC3BA51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E120A319-4A10-4542-B48C-5FB2714C4A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B15B038-50ED-419D-B142-C96EE418B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BAFF2F4-75B2-4498-8559-BAE80D89B4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56AE167-8087-4A4B-B41D-5658EEBA68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8D353E8A-CBA6-44F9-9C00-D0AD27C96C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A2C318A-A79F-4CAD-BA7A-51427BF9ED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4F2996E3-5E01-4F22-B23C-7CD0CF72C4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760F6BC4-AB51-4DE7-B83C-E71FE4EC86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F65FC1C-93BF-4ACA-BF17-17372DD108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9F9913C-8CCE-4D56-9D2A-0C2D686676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0EDD18C-1AAD-48E5-AAAD-73F4B5643C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2D7A5C4-18C8-43E9-A50A-F87A362C85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07">
              <a:extLst>
                <a:ext uri="{FF2B5EF4-FFF2-40B4-BE49-F238E27FC236}">
                  <a16:creationId xmlns:a16="http://schemas.microsoft.com/office/drawing/2014/main" id="{3A0C484E-A224-4DB0-8C34-89BE54BD12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79BB438E-A25F-4A7F-B209-8899B7CEC4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09">
              <a:extLst>
                <a:ext uri="{FF2B5EF4-FFF2-40B4-BE49-F238E27FC236}">
                  <a16:creationId xmlns:a16="http://schemas.microsoft.com/office/drawing/2014/main" id="{7F8BA6DC-B1E9-4F32-A5CC-8F61976B69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CF6D95B2-1C8D-4156-AB05-523619B4FC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11">
              <a:extLst>
                <a:ext uri="{FF2B5EF4-FFF2-40B4-BE49-F238E27FC236}">
                  <a16:creationId xmlns:a16="http://schemas.microsoft.com/office/drawing/2014/main" id="{288409AD-A77F-4304-9E8B-08A4891C70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862AD08A-B385-4D18-B948-8D53B39184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13">
              <a:extLst>
                <a:ext uri="{FF2B5EF4-FFF2-40B4-BE49-F238E27FC236}">
                  <a16:creationId xmlns:a16="http://schemas.microsoft.com/office/drawing/2014/main" id="{E32A413E-FF1A-46B1-BF8B-3C1C408B34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3CFF4E44-2BEB-4FAE-97C9-BC6E8296D1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F0486C0A-9B93-46B8-932F-876BE26CEF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429BF5D-8D5B-4A48-89EE-8B779826E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CDC996EE-5EB1-4943-A1E8-70810CBD67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18">
              <a:extLst>
                <a:ext uri="{FF2B5EF4-FFF2-40B4-BE49-F238E27FC236}">
                  <a16:creationId xmlns:a16="http://schemas.microsoft.com/office/drawing/2014/main" id="{32F833C8-E3CE-4399-B78B-9DD0EEA64C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7C92DB2-78F1-4872-B9C7-C658A78869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20">
              <a:extLst>
                <a:ext uri="{FF2B5EF4-FFF2-40B4-BE49-F238E27FC236}">
                  <a16:creationId xmlns:a16="http://schemas.microsoft.com/office/drawing/2014/main" id="{1F8A2FAA-05E1-448E-A606-FA9D67036C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5AAB5D1-1672-4825-88A7-D93923475E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22">
              <a:extLst>
                <a:ext uri="{FF2B5EF4-FFF2-40B4-BE49-F238E27FC236}">
                  <a16:creationId xmlns:a16="http://schemas.microsoft.com/office/drawing/2014/main" id="{02CAAFDB-2BA2-4D04-8B8B-1241D5EC0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4C381B3C-0009-451B-BCB3-48F7810C1B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24">
              <a:extLst>
                <a:ext uri="{FF2B5EF4-FFF2-40B4-BE49-F238E27FC236}">
                  <a16:creationId xmlns:a16="http://schemas.microsoft.com/office/drawing/2014/main" id="{2A10544C-1EAD-47FB-A17E-52C6222826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A2540B37-D854-4525-93F8-410685438F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7450DFE8-D07F-435C-B5A2-47D126FD9F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6C1A6513-2D5D-458C-B841-D5DD9844B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9931CF18-850E-41CD-823E-D311BD5CC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44497A09-1B1C-4EB6-B728-6FC3A1C125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A60DE04-F3E8-437E-A2E4-A8A7BA01C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CDBBA541-852C-4AE6-82E8-6BD13AFB4F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FC3362F-AD7E-45D7-BE85-7C8DD81347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FCD83E0F-C8AF-4D52-94DB-CD949A2B16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60D5F865-890F-483F-B407-516CE6D222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DE6A2505-E617-4419-AB05-10B779B5C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BDFF0D66-52FC-4F64-B67F-72D9EFEED1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DCC72040-7945-4051-989C-2B728F6D50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96EB6302-2333-45D4-AE20-B0F6D45CC1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EECC1105-D16E-411D-B4B7-80BF039BF9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7D2F518-4540-44DE-BC62-7D598EC99B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19566BC-880A-4113-A9C4-0017E5184C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718E7D73-F4E4-4F5D-AFF9-EE491954A0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8D0988A2-3571-4C16-BDEF-58254F04E5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4550BAC8-41FE-4300-910B-EE7BBD7A0C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38CD175C-18A7-4589-8C46-A61FEF6D99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B6BE3031-FD1C-443C-9889-243CEEAEDF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7E37BF5D-3732-41F2-B9AF-A56C9214D6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077B6718-917A-4A01-BCF8-5C6E1217B2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1C23AB5B-98FB-43F1-B590-BBA79814F2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D6EEC146-226B-4C83-9C1B-DD5495DE16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9C24D094-41EF-4CA2-9834-B04793FA12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8DA46AD8-674F-46C3-8A22-280F78F91A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AE9D757B-CD9D-447C-8780-79F2FF875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276B76E9-7342-43BC-B629-9180ABF577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3F25F68A-2DCB-4183-86F1-3428326E59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BA5FA913-066C-4504-A753-026056454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6A6E50AC-CA1E-4DD3-B85F-1720C019E6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1224B2B1-DBD8-4BA8-8CEB-BFAC8A15D3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4DEFE1E7-69A3-47F5-B8B8-C0898281B6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66F1F489-762E-4979-9EBC-50A62330B8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927DF22C-20E6-4DED-B405-1B26C5218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236FD8D7-6E0F-468E-B8C4-F4E6707112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132D81E-E10C-496B-986E-D104D44F2FC8}"/>
              </a:ext>
            </a:extLst>
          </p:cNvPr>
          <p:cNvSpPr>
            <a:spLocks noGrp="1"/>
          </p:cNvSpPr>
          <p:nvPr>
            <p:ph type="title"/>
          </p:nvPr>
        </p:nvSpPr>
        <p:spPr>
          <a:xfrm>
            <a:off x="6646333" y="2032000"/>
            <a:ext cx="4887864" cy="3221179"/>
          </a:xfrm>
        </p:spPr>
        <p:txBody>
          <a:bodyPr vert="horz" lIns="91440" tIns="45720" rIns="91440" bIns="45720" rtlCol="0" anchor="b">
            <a:normAutofit/>
          </a:bodyPr>
          <a:lstStyle/>
          <a:p>
            <a:pPr algn="r"/>
            <a:r>
              <a:rPr lang="en-US" sz="6000" dirty="0"/>
              <a:t>What are dark </a:t>
            </a:r>
            <a:r>
              <a:rPr lang="en-US" sz="6000"/>
              <a:t>stars?</a:t>
            </a:r>
            <a:endParaRPr lang="en-US" sz="6000">
              <a:cs typeface="Calibri Light"/>
            </a:endParaRPr>
          </a:p>
        </p:txBody>
      </p:sp>
    </p:spTree>
    <p:extLst>
      <p:ext uri="{BB962C8B-B14F-4D97-AF65-F5344CB8AC3E}">
        <p14:creationId xmlns:p14="http://schemas.microsoft.com/office/powerpoint/2010/main" val="1863061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6"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7"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2123D8D-D395-44C7-9522-DE85DAD408DD}"/>
              </a:ext>
            </a:extLst>
          </p:cNvPr>
          <p:cNvSpPr>
            <a:spLocks noGrp="1"/>
          </p:cNvSpPr>
          <p:nvPr>
            <p:ph type="title"/>
          </p:nvPr>
        </p:nvSpPr>
        <p:spPr>
          <a:xfrm>
            <a:off x="228602" y="401782"/>
            <a:ext cx="7739741" cy="922867"/>
          </a:xfrm>
        </p:spPr>
        <p:txBody>
          <a:bodyPr anchor="b">
            <a:normAutofit fontScale="90000"/>
          </a:bodyPr>
          <a:lstStyle/>
          <a:p>
            <a:r>
              <a:rPr lang="en-US" dirty="0">
                <a:cs typeface="Calibri Light"/>
              </a:rPr>
              <a:t>Normal source vs Dark source of stars</a:t>
            </a:r>
          </a:p>
        </p:txBody>
      </p:sp>
      <p:sp>
        <p:nvSpPr>
          <p:cNvPr id="3" name="Content Placeholder 2">
            <a:extLst>
              <a:ext uri="{FF2B5EF4-FFF2-40B4-BE49-F238E27FC236}">
                <a16:creationId xmlns:a16="http://schemas.microsoft.com/office/drawing/2014/main" id="{A5D292C4-7607-40F8-9906-A3D903BBCFB0}"/>
              </a:ext>
            </a:extLst>
          </p:cNvPr>
          <p:cNvSpPr>
            <a:spLocks noGrp="1"/>
          </p:cNvSpPr>
          <p:nvPr>
            <p:ph idx="1"/>
          </p:nvPr>
        </p:nvSpPr>
        <p:spPr>
          <a:xfrm>
            <a:off x="226512" y="1284414"/>
            <a:ext cx="9538589" cy="4496850"/>
          </a:xfrm>
        </p:spPr>
        <p:txBody>
          <a:bodyPr>
            <a:normAutofit/>
          </a:bodyPr>
          <a:lstStyle/>
          <a:p>
            <a:pPr>
              <a:buClr>
                <a:srgbClr val="000000"/>
              </a:buClr>
            </a:pPr>
            <a:r>
              <a:rPr lang="en-US" sz="2000" dirty="0">
                <a:cs typeface="Calibri"/>
              </a:rPr>
              <a:t>It is now known that the initial stages of a star is powered by Nuclear Fusion of Hydrogen nuclei with itself to generate Helium nuclei, going the called pp chain.</a:t>
            </a:r>
          </a:p>
          <a:p>
            <a:pPr>
              <a:buClr>
                <a:srgbClr val="000000"/>
              </a:buClr>
            </a:pPr>
            <a:endParaRPr lang="en-US" sz="2000">
              <a:cs typeface="Calibri"/>
            </a:endParaRPr>
          </a:p>
          <a:p>
            <a:pPr>
              <a:buClr>
                <a:srgbClr val="000000"/>
              </a:buClr>
            </a:pPr>
            <a:r>
              <a:rPr lang="en-US" sz="2000" dirty="0">
                <a:cs typeface="Calibri"/>
              </a:rPr>
              <a:t>While it is proposed that the dark source of stars is the heat from the dark matter </a:t>
            </a:r>
            <a:r>
              <a:rPr lang="en-US" sz="2000" dirty="0" err="1">
                <a:cs typeface="Calibri"/>
              </a:rPr>
              <a:t>annihiliations</a:t>
            </a:r>
            <a:r>
              <a:rPr lang="en-US" sz="2000" dirty="0">
                <a:cs typeface="Calibri"/>
              </a:rPr>
              <a:t>. The</a:t>
            </a:r>
            <a:r>
              <a:rPr lang="en-US" sz="2000" dirty="0">
                <a:ea typeface="+mn-lt"/>
                <a:cs typeface="+mn-lt"/>
              </a:rPr>
              <a:t> predicted thermal relic abundance of such a species to match the observed dark matter density, the dark matter particles must self-annihilate with a cross section on the order of </a:t>
            </a:r>
            <a:r>
              <a:rPr lang="en-US" sz="2000" dirty="0" err="1">
                <a:ea typeface="+mn-lt"/>
                <a:cs typeface="+mn-lt"/>
              </a:rPr>
              <a:t>σv</a:t>
            </a:r>
            <a:r>
              <a:rPr lang="en-US" sz="2000" dirty="0">
                <a:ea typeface="+mn-lt"/>
                <a:cs typeface="+mn-lt"/>
              </a:rPr>
              <a:t> ∼ 10−26 cm3/s (where v is the relative velocity between the annihilating particles).</a:t>
            </a:r>
            <a:endParaRPr lang="en-US" dirty="0"/>
          </a:p>
        </p:txBody>
      </p:sp>
    </p:spTree>
    <p:extLst>
      <p:ext uri="{BB962C8B-B14F-4D97-AF65-F5344CB8AC3E}">
        <p14:creationId xmlns:p14="http://schemas.microsoft.com/office/powerpoint/2010/main" val="284064211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6"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7"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2123D8D-D395-44C7-9522-DE85DAD408DD}"/>
              </a:ext>
            </a:extLst>
          </p:cNvPr>
          <p:cNvSpPr>
            <a:spLocks noGrp="1"/>
          </p:cNvSpPr>
          <p:nvPr>
            <p:ph type="title"/>
          </p:nvPr>
        </p:nvSpPr>
        <p:spPr>
          <a:xfrm>
            <a:off x="228602" y="249382"/>
            <a:ext cx="7739741" cy="922867"/>
          </a:xfrm>
        </p:spPr>
        <p:txBody>
          <a:bodyPr anchor="b">
            <a:normAutofit/>
          </a:bodyPr>
          <a:lstStyle/>
          <a:p>
            <a:r>
              <a:rPr lang="en-US">
                <a:cs typeface="Calibri Light"/>
              </a:rPr>
              <a:t>Proposed birth of early stars</a:t>
            </a:r>
            <a:endParaRPr lang="en-US"/>
          </a:p>
        </p:txBody>
      </p:sp>
      <p:sp>
        <p:nvSpPr>
          <p:cNvPr id="3" name="Content Placeholder 2">
            <a:extLst>
              <a:ext uri="{FF2B5EF4-FFF2-40B4-BE49-F238E27FC236}">
                <a16:creationId xmlns:a16="http://schemas.microsoft.com/office/drawing/2014/main" id="{A5D292C4-7607-40F8-9906-A3D903BBCFB0}"/>
              </a:ext>
            </a:extLst>
          </p:cNvPr>
          <p:cNvSpPr>
            <a:spLocks noGrp="1"/>
          </p:cNvSpPr>
          <p:nvPr>
            <p:ph idx="1"/>
          </p:nvPr>
        </p:nvSpPr>
        <p:spPr>
          <a:xfrm>
            <a:off x="226512" y="1173578"/>
            <a:ext cx="9538589" cy="4510704"/>
          </a:xfrm>
        </p:spPr>
        <p:txBody>
          <a:bodyPr>
            <a:normAutofit/>
          </a:bodyPr>
          <a:lstStyle/>
          <a:p>
            <a:pPr>
              <a:buClr>
                <a:prstClr val="black"/>
              </a:buClr>
            </a:pPr>
            <a:r>
              <a:rPr lang="en-US">
                <a:ea typeface="+mn-lt"/>
                <a:cs typeface="+mn-lt"/>
              </a:rPr>
              <a:t>Once dark matter halos about a million times as massive as the Sun ( 10^6 M0  ), known as ‘minihalos’ 9 , were able to form, the conditions were ripe for the formation of the first stars, known as Population III stars.</a:t>
            </a:r>
          </a:p>
          <a:p>
            <a:pPr>
              <a:buClr>
                <a:srgbClr val="000000"/>
              </a:buClr>
            </a:pPr>
            <a:endParaRPr lang="en-US">
              <a:ea typeface="+mn-lt"/>
              <a:cs typeface="+mn-lt"/>
            </a:endParaRPr>
          </a:p>
          <a:p>
            <a:pPr>
              <a:buClr>
                <a:srgbClr val="000000"/>
              </a:buClr>
            </a:pPr>
            <a:r>
              <a:rPr lang="en-US">
                <a:ea typeface="+mn-lt"/>
                <a:cs typeface="+mn-lt"/>
              </a:rPr>
              <a:t>The virial temperatures of minihalos led to molecular hydrogen cooling that allowed a protostellar cloud to start to collapse towards the center of the halo.</a:t>
            </a:r>
          </a:p>
          <a:p>
            <a:pPr>
              <a:buClr>
                <a:srgbClr val="000000"/>
              </a:buClr>
            </a:pPr>
            <a:endParaRPr lang="en-US">
              <a:cs typeface="Calibri"/>
            </a:endParaRPr>
          </a:p>
          <a:p>
            <a:pPr>
              <a:buClr>
                <a:srgbClr val="000000"/>
              </a:buClr>
            </a:pPr>
            <a:r>
              <a:rPr lang="en-US">
                <a:ea typeface="+mn-lt"/>
                <a:cs typeface="+mn-lt"/>
              </a:rPr>
              <a:t>The annihilation products of the dark matter inside the star can be trapped and deposit enough energy to heat the proto-star and prevent it from further collapse. A new stellar phase results, a ‘dark star’, powered by DM annihilation as long as there is DM fuel, for possibly millions to billions of years. </a:t>
            </a:r>
            <a:endParaRPr lang="en-US"/>
          </a:p>
        </p:txBody>
      </p:sp>
    </p:spTree>
    <p:extLst>
      <p:ext uri="{BB962C8B-B14F-4D97-AF65-F5344CB8AC3E}">
        <p14:creationId xmlns:p14="http://schemas.microsoft.com/office/powerpoint/2010/main" val="202496661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6"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7"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2123D8D-D395-44C7-9522-DE85DAD408DD}"/>
              </a:ext>
            </a:extLst>
          </p:cNvPr>
          <p:cNvSpPr>
            <a:spLocks noGrp="1"/>
          </p:cNvSpPr>
          <p:nvPr>
            <p:ph type="title"/>
          </p:nvPr>
        </p:nvSpPr>
        <p:spPr>
          <a:xfrm>
            <a:off x="228602" y="401782"/>
            <a:ext cx="7739741" cy="922867"/>
          </a:xfrm>
        </p:spPr>
        <p:txBody>
          <a:bodyPr anchor="b">
            <a:normAutofit fontScale="90000"/>
          </a:bodyPr>
          <a:lstStyle/>
          <a:p>
            <a:r>
              <a:rPr lang="en-US">
                <a:cs typeface="Calibri Light"/>
              </a:rPr>
              <a:t>Formation of dark stars (proto star)</a:t>
            </a:r>
          </a:p>
        </p:txBody>
      </p:sp>
      <p:sp>
        <p:nvSpPr>
          <p:cNvPr id="3" name="Content Placeholder 2">
            <a:extLst>
              <a:ext uri="{FF2B5EF4-FFF2-40B4-BE49-F238E27FC236}">
                <a16:creationId xmlns:a16="http://schemas.microsoft.com/office/drawing/2014/main" id="{A5D292C4-7607-40F8-9906-A3D903BBCFB0}"/>
              </a:ext>
            </a:extLst>
          </p:cNvPr>
          <p:cNvSpPr>
            <a:spLocks noGrp="1"/>
          </p:cNvSpPr>
          <p:nvPr>
            <p:ph idx="1"/>
          </p:nvPr>
        </p:nvSpPr>
        <p:spPr>
          <a:xfrm>
            <a:off x="226512" y="1409105"/>
            <a:ext cx="9538589" cy="4704668"/>
          </a:xfrm>
        </p:spPr>
        <p:txBody>
          <a:bodyPr>
            <a:normAutofit/>
          </a:bodyPr>
          <a:lstStyle/>
          <a:p>
            <a:pPr>
              <a:buClr>
                <a:prstClr val="black"/>
              </a:buClr>
            </a:pPr>
            <a:r>
              <a:rPr lang="en-US" sz="2000">
                <a:ea typeface="+mn-lt"/>
                <a:cs typeface="+mn-lt"/>
              </a:rPr>
              <a:t>Spolyar et al [12] outlined the three key ingredients for DSs: </a:t>
            </a:r>
            <a:endParaRPr lang="en-US">
              <a:ea typeface="+mn-lt"/>
              <a:cs typeface="+mn-lt"/>
            </a:endParaRPr>
          </a:p>
          <a:p>
            <a:pPr marL="457200" indent="-457200">
              <a:buClr>
                <a:srgbClr val="000000"/>
              </a:buClr>
              <a:buAutoNum type="arabicPeriod"/>
            </a:pPr>
            <a:r>
              <a:rPr lang="en-US" sz="2000">
                <a:ea typeface="+mn-lt"/>
                <a:cs typeface="+mn-lt"/>
              </a:rPr>
              <a:t>High dark matter densities.</a:t>
            </a:r>
            <a:endParaRPr lang="en-US">
              <a:ea typeface="+mn-lt"/>
              <a:cs typeface="+mn-lt"/>
            </a:endParaRPr>
          </a:p>
          <a:p>
            <a:pPr marL="457200" indent="-457200">
              <a:buClr>
                <a:srgbClr val="000000"/>
              </a:buClr>
              <a:buAutoNum type="arabicPeriod"/>
            </a:pPr>
            <a:r>
              <a:rPr lang="en-US" sz="2000">
                <a:ea typeface="+mn-lt"/>
                <a:cs typeface="+mn-lt"/>
              </a:rPr>
              <a:t>The annihilation products become trapped inside the star.</a:t>
            </a:r>
          </a:p>
          <a:p>
            <a:pPr marL="457200" indent="-457200">
              <a:buClr>
                <a:srgbClr val="000000"/>
              </a:buClr>
              <a:buAutoNum type="arabicPeriod"/>
            </a:pPr>
            <a:r>
              <a:rPr lang="en-US" sz="2000">
                <a:ea typeface="+mn-lt"/>
                <a:cs typeface="+mn-lt"/>
              </a:rPr>
              <a:t>DM heating wins over other cooling or heating mechanisms.</a:t>
            </a:r>
          </a:p>
          <a:p>
            <a:pPr marL="0" indent="0">
              <a:buClr>
                <a:srgbClr val="000000"/>
              </a:buClr>
              <a:buNone/>
            </a:pPr>
            <a:endParaRPr lang="en-US" sz="2000">
              <a:cs typeface="Calibri" panose="020F0502020204030204"/>
            </a:endParaRPr>
          </a:p>
        </p:txBody>
      </p:sp>
    </p:spTree>
    <p:extLst>
      <p:ext uri="{BB962C8B-B14F-4D97-AF65-F5344CB8AC3E}">
        <p14:creationId xmlns:p14="http://schemas.microsoft.com/office/powerpoint/2010/main" val="205207146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6"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7"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2123D8D-D395-44C7-9522-DE85DAD408DD}"/>
              </a:ext>
            </a:extLst>
          </p:cNvPr>
          <p:cNvSpPr>
            <a:spLocks noGrp="1"/>
          </p:cNvSpPr>
          <p:nvPr>
            <p:ph type="title"/>
          </p:nvPr>
        </p:nvSpPr>
        <p:spPr>
          <a:xfrm>
            <a:off x="228602" y="249382"/>
            <a:ext cx="8030686" cy="922867"/>
          </a:xfrm>
        </p:spPr>
        <p:txBody>
          <a:bodyPr anchor="b">
            <a:normAutofit/>
          </a:bodyPr>
          <a:lstStyle/>
          <a:p>
            <a:r>
              <a:rPr lang="en-US">
                <a:cs typeface="Calibri Light"/>
              </a:rPr>
              <a:t>DM density and annihilation</a:t>
            </a:r>
          </a:p>
        </p:txBody>
      </p:sp>
      <p:sp>
        <p:nvSpPr>
          <p:cNvPr id="3" name="Content Placeholder 2">
            <a:extLst>
              <a:ext uri="{FF2B5EF4-FFF2-40B4-BE49-F238E27FC236}">
                <a16:creationId xmlns:a16="http://schemas.microsoft.com/office/drawing/2014/main" id="{A5D292C4-7607-40F8-9906-A3D903BBCFB0}"/>
              </a:ext>
            </a:extLst>
          </p:cNvPr>
          <p:cNvSpPr>
            <a:spLocks noGrp="1"/>
          </p:cNvSpPr>
          <p:nvPr>
            <p:ph idx="1"/>
          </p:nvPr>
        </p:nvSpPr>
        <p:spPr>
          <a:xfrm>
            <a:off x="226512" y="1173578"/>
            <a:ext cx="9025971" cy="4510704"/>
          </a:xfrm>
        </p:spPr>
        <p:txBody>
          <a:bodyPr>
            <a:normAutofit/>
          </a:bodyPr>
          <a:lstStyle/>
          <a:p>
            <a:pPr algn="just">
              <a:buClr>
                <a:prstClr val="black"/>
              </a:buClr>
            </a:pPr>
            <a:r>
              <a:rPr lang="en-US">
                <a:cs typeface="Calibri"/>
              </a:rPr>
              <a:t>The DM annihilation rate goes as                                                                               . Thus as the rate is proportional to density squared, high density favors the DM annihilation rate.</a:t>
            </a:r>
          </a:p>
          <a:p>
            <a:pPr marL="0" indent="0" algn="just">
              <a:buClr>
                <a:srgbClr val="000000"/>
              </a:buClr>
              <a:buNone/>
            </a:pPr>
            <a:endParaRPr lang="en-US">
              <a:ea typeface="+mn-lt"/>
              <a:cs typeface="+mn-lt"/>
            </a:endParaRPr>
          </a:p>
          <a:p>
            <a:pPr algn="just">
              <a:buClr>
                <a:srgbClr val="000000"/>
              </a:buClr>
            </a:pPr>
            <a:r>
              <a:rPr lang="en-US">
                <a:ea typeface="+mn-lt"/>
                <a:cs typeface="+mn-lt"/>
              </a:rPr>
              <a:t>The annihilation products and their energy spectrum depend on the WIMP model: for neutralino DM, the annihilation products typically are 1/3 neutrinos, 1/3 photons and 1/3 charged stable particles (electrons and positrons). </a:t>
            </a:r>
            <a:endParaRPr lang="en-US">
              <a:cs typeface="Calibri" panose="020F0502020204030204"/>
            </a:endParaRPr>
          </a:p>
        </p:txBody>
      </p:sp>
      <p:pic>
        <p:nvPicPr>
          <p:cNvPr id="4" name="Picture 7" descr="A picture containing shape&#10;&#10;Description automatically generated">
            <a:extLst>
              <a:ext uri="{FF2B5EF4-FFF2-40B4-BE49-F238E27FC236}">
                <a16:creationId xmlns:a16="http://schemas.microsoft.com/office/drawing/2014/main" id="{63B11AE5-4CB8-4859-A8F1-7BC8FC500396}"/>
              </a:ext>
            </a:extLst>
          </p:cNvPr>
          <p:cNvPicPr>
            <a:picLocks noChangeAspect="1"/>
          </p:cNvPicPr>
          <p:nvPr/>
        </p:nvPicPr>
        <p:blipFill>
          <a:blip r:embed="rId4"/>
          <a:stretch>
            <a:fillRect/>
          </a:stretch>
        </p:blipFill>
        <p:spPr>
          <a:xfrm>
            <a:off x="3745057" y="2492520"/>
            <a:ext cx="4216977" cy="251979"/>
          </a:xfrm>
          <a:prstGeom prst="rect">
            <a:avLst/>
          </a:prstGeom>
        </p:spPr>
      </p:pic>
    </p:spTree>
    <p:extLst>
      <p:ext uri="{BB962C8B-B14F-4D97-AF65-F5344CB8AC3E}">
        <p14:creationId xmlns:p14="http://schemas.microsoft.com/office/powerpoint/2010/main" val="2455702962"/>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6"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7"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2123D8D-D395-44C7-9522-DE85DAD408DD}"/>
              </a:ext>
            </a:extLst>
          </p:cNvPr>
          <p:cNvSpPr>
            <a:spLocks noGrp="1"/>
          </p:cNvSpPr>
          <p:nvPr>
            <p:ph type="title"/>
          </p:nvPr>
        </p:nvSpPr>
        <p:spPr>
          <a:xfrm>
            <a:off x="228602" y="249382"/>
            <a:ext cx="8030686" cy="922867"/>
          </a:xfrm>
        </p:spPr>
        <p:txBody>
          <a:bodyPr anchor="b">
            <a:normAutofit/>
          </a:bodyPr>
          <a:lstStyle/>
          <a:p>
            <a:r>
              <a:rPr lang="en-US">
                <a:cs typeface="Calibri Light"/>
              </a:rPr>
              <a:t>Annihilations and energy</a:t>
            </a:r>
          </a:p>
        </p:txBody>
      </p:sp>
      <p:sp>
        <p:nvSpPr>
          <p:cNvPr id="3" name="Content Placeholder 2">
            <a:extLst>
              <a:ext uri="{FF2B5EF4-FFF2-40B4-BE49-F238E27FC236}">
                <a16:creationId xmlns:a16="http://schemas.microsoft.com/office/drawing/2014/main" id="{A5D292C4-7607-40F8-9906-A3D903BBCFB0}"/>
              </a:ext>
            </a:extLst>
          </p:cNvPr>
          <p:cNvSpPr>
            <a:spLocks noGrp="1"/>
          </p:cNvSpPr>
          <p:nvPr>
            <p:ph idx="1"/>
          </p:nvPr>
        </p:nvSpPr>
        <p:spPr>
          <a:xfrm>
            <a:off x="226512" y="1173578"/>
            <a:ext cx="8970553" cy="4510704"/>
          </a:xfrm>
        </p:spPr>
        <p:txBody>
          <a:bodyPr>
            <a:normAutofit/>
          </a:bodyPr>
          <a:lstStyle/>
          <a:p>
            <a:pPr algn="just">
              <a:buClr>
                <a:prstClr val="black"/>
              </a:buClr>
            </a:pPr>
            <a:r>
              <a:rPr lang="en-US">
                <a:ea typeface="+mn-lt"/>
                <a:cs typeface="+mn-lt"/>
              </a:rPr>
              <a:t>While neutrinos escape from the cloud without depositing an appreciable amount of energy, the rest can transmit energy to the core. Thus, around 2/3 of the annihilation energy is then trapped inside the collapsing gas, thermalizes with it, and provides a heat source for the resulting dark star.</a:t>
            </a:r>
            <a:endParaRPr lang="en-US"/>
          </a:p>
          <a:p>
            <a:pPr algn="just">
              <a:buClr>
                <a:srgbClr val="000000"/>
              </a:buClr>
            </a:pPr>
            <a:endParaRPr lang="en-US">
              <a:cs typeface="Calibri"/>
            </a:endParaRPr>
          </a:p>
          <a:p>
            <a:pPr algn="just">
              <a:buClr>
                <a:srgbClr val="000000"/>
              </a:buClr>
            </a:pPr>
            <a:r>
              <a:rPr lang="en-US">
                <a:cs typeface="Calibri"/>
              </a:rPr>
              <a:t>The trapping of the energy inside the star is dependent on the density of Hydrogen. If the density of Hydrogen is high, the annihilation energy is trapped in the core of DS for further DM annihilation.</a:t>
            </a:r>
          </a:p>
        </p:txBody>
      </p:sp>
    </p:spTree>
    <p:extLst>
      <p:ext uri="{BB962C8B-B14F-4D97-AF65-F5344CB8AC3E}">
        <p14:creationId xmlns:p14="http://schemas.microsoft.com/office/powerpoint/2010/main" val="3986189954"/>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6"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7"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2123D8D-D395-44C7-9522-DE85DAD408DD}"/>
              </a:ext>
            </a:extLst>
          </p:cNvPr>
          <p:cNvSpPr>
            <a:spLocks noGrp="1"/>
          </p:cNvSpPr>
          <p:nvPr>
            <p:ph type="title"/>
          </p:nvPr>
        </p:nvSpPr>
        <p:spPr>
          <a:xfrm>
            <a:off x="228602" y="290945"/>
            <a:ext cx="8598722" cy="909012"/>
          </a:xfrm>
        </p:spPr>
        <p:txBody>
          <a:bodyPr anchor="b">
            <a:noAutofit/>
          </a:bodyPr>
          <a:lstStyle/>
          <a:p>
            <a:r>
              <a:rPr lang="en-US" dirty="0">
                <a:cs typeface="Calibri Light"/>
              </a:rPr>
              <a:t>Cooling of dark star and sustainability</a:t>
            </a:r>
          </a:p>
        </p:txBody>
      </p:sp>
      <p:sp>
        <p:nvSpPr>
          <p:cNvPr id="3" name="Content Placeholder 2">
            <a:extLst>
              <a:ext uri="{FF2B5EF4-FFF2-40B4-BE49-F238E27FC236}">
                <a16:creationId xmlns:a16="http://schemas.microsoft.com/office/drawing/2014/main" id="{A5D292C4-7607-40F8-9906-A3D903BBCFB0}"/>
              </a:ext>
            </a:extLst>
          </p:cNvPr>
          <p:cNvSpPr>
            <a:spLocks noGrp="1"/>
          </p:cNvSpPr>
          <p:nvPr>
            <p:ph idx="1"/>
          </p:nvPr>
        </p:nvSpPr>
        <p:spPr>
          <a:xfrm>
            <a:off x="226512" y="1201288"/>
            <a:ext cx="9012117" cy="5120303"/>
          </a:xfrm>
        </p:spPr>
        <p:txBody>
          <a:bodyPr>
            <a:normAutofit/>
          </a:bodyPr>
          <a:lstStyle/>
          <a:p>
            <a:pPr algn="just">
              <a:buClr>
                <a:prstClr val="black"/>
              </a:buClr>
            </a:pPr>
            <a:r>
              <a:rPr lang="en-US" dirty="0">
                <a:ea typeface="+mn-lt"/>
                <a:cs typeface="+mn-lt"/>
              </a:rPr>
              <a:t>DM heating is the dominant heating/cooling mechanism in the star. We find that, for a WIMP mass of m χ = 100 GeV (1 GeV), a crucial transition takes place when the gas density reaches n &gt; 10 13 cm − 3 ( n &gt; 10 9 cm − 3 ). Above this density, DM heating dominates over all relevant cooling mechanisms, the most important being H2 cooling.</a:t>
            </a:r>
          </a:p>
          <a:p>
            <a:pPr algn="just">
              <a:buClr>
                <a:srgbClr val="000000"/>
              </a:buClr>
            </a:pPr>
            <a:r>
              <a:rPr lang="en-US">
                <a:ea typeface="+mn-lt"/>
                <a:cs typeface="+mn-lt"/>
              </a:rPr>
              <a:t>The size of the core at this point is ∼ 17 AU and its mass ∼ 0.6 solar masses for 100 GeV mass </a:t>
            </a:r>
            <a:r>
              <a:rPr lang="en-US" dirty="0">
                <a:ea typeface="+mn-lt"/>
                <a:cs typeface="+mn-lt"/>
              </a:rPr>
              <a:t>WIMPs.</a:t>
            </a:r>
          </a:p>
          <a:p>
            <a:pPr algn="just">
              <a:buClr>
                <a:srgbClr val="000000"/>
              </a:buClr>
            </a:pPr>
            <a:endParaRPr lang="en-US">
              <a:cs typeface="Calibri"/>
            </a:endParaRPr>
          </a:p>
          <a:p>
            <a:pPr algn="just">
              <a:buClr>
                <a:srgbClr val="000000"/>
              </a:buClr>
            </a:pPr>
            <a:r>
              <a:rPr lang="en-US" dirty="0">
                <a:cs typeface="Calibri"/>
              </a:rPr>
              <a:t>The stability is reached as it is reached in a normal star, but the source is different. </a:t>
            </a:r>
            <a:r>
              <a:rPr lang="en-US" dirty="0">
                <a:ea typeface="+mn-lt"/>
                <a:cs typeface="+mn-lt"/>
              </a:rPr>
              <a:t>Eventually, above a certain baryonic density threshold, which depends on the WIMP mass, the annihilation products that remain trapped in the star thermalize and provide a heat source for hydrostatic and thermal equilibrium: a new type of object is created, a DS supported by DM annihilation rather than fusion.</a:t>
            </a:r>
            <a:endParaRPr lang="en-US" dirty="0"/>
          </a:p>
        </p:txBody>
      </p:sp>
    </p:spTree>
    <p:extLst>
      <p:ext uri="{BB962C8B-B14F-4D97-AF65-F5344CB8AC3E}">
        <p14:creationId xmlns:p14="http://schemas.microsoft.com/office/powerpoint/2010/main" val="3080512353"/>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6"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7"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2123D8D-D395-44C7-9522-DE85DAD408DD}"/>
              </a:ext>
            </a:extLst>
          </p:cNvPr>
          <p:cNvSpPr>
            <a:spLocks noGrp="1"/>
          </p:cNvSpPr>
          <p:nvPr>
            <p:ph type="title"/>
          </p:nvPr>
        </p:nvSpPr>
        <p:spPr>
          <a:xfrm>
            <a:off x="228602" y="401782"/>
            <a:ext cx="7739741" cy="922867"/>
          </a:xfrm>
        </p:spPr>
        <p:txBody>
          <a:bodyPr anchor="b">
            <a:normAutofit/>
          </a:bodyPr>
          <a:lstStyle/>
          <a:p>
            <a:r>
              <a:rPr lang="en-US">
                <a:cs typeface="Calibri Light"/>
              </a:rPr>
              <a:t>The growth of dark stars</a:t>
            </a:r>
          </a:p>
        </p:txBody>
      </p:sp>
      <p:sp>
        <p:nvSpPr>
          <p:cNvPr id="3" name="Content Placeholder 2">
            <a:extLst>
              <a:ext uri="{FF2B5EF4-FFF2-40B4-BE49-F238E27FC236}">
                <a16:creationId xmlns:a16="http://schemas.microsoft.com/office/drawing/2014/main" id="{A5D292C4-7607-40F8-9906-A3D903BBCFB0}"/>
              </a:ext>
            </a:extLst>
          </p:cNvPr>
          <p:cNvSpPr>
            <a:spLocks noGrp="1"/>
          </p:cNvSpPr>
          <p:nvPr>
            <p:ph idx="1"/>
          </p:nvPr>
        </p:nvSpPr>
        <p:spPr>
          <a:xfrm>
            <a:off x="226512" y="1409105"/>
            <a:ext cx="9538589" cy="4704668"/>
          </a:xfrm>
        </p:spPr>
        <p:txBody>
          <a:bodyPr>
            <a:normAutofit/>
          </a:bodyPr>
          <a:lstStyle/>
          <a:p>
            <a:pPr>
              <a:buClr>
                <a:prstClr val="black"/>
              </a:buClr>
            </a:pPr>
            <a:r>
              <a:rPr lang="en-US" sz="2000">
                <a:cs typeface="Calibri"/>
              </a:rPr>
              <a:t>Unlike normal stars, </a:t>
            </a:r>
            <a:r>
              <a:rPr lang="en-US" sz="2000">
                <a:ea typeface="+mn-lt"/>
                <a:cs typeface="+mn-lt"/>
              </a:rPr>
              <a:t>Dark stars are born with masses  ∼ 1 M  and then grow to much larger masses. They are giant, puffy (10 AU), and cool (surface temperatures∼10 000 K) objects.</a:t>
            </a:r>
          </a:p>
          <a:p>
            <a:pPr>
              <a:buClr>
                <a:srgbClr val="000000"/>
              </a:buClr>
            </a:pPr>
            <a:endParaRPr lang="en-US" sz="2000">
              <a:cs typeface="Calibri"/>
            </a:endParaRPr>
          </a:p>
          <a:p>
            <a:pPr>
              <a:buClr>
                <a:srgbClr val="000000"/>
              </a:buClr>
            </a:pPr>
            <a:r>
              <a:rPr lang="en-US" sz="2000">
                <a:ea typeface="+mn-lt"/>
                <a:cs typeface="+mn-lt"/>
              </a:rPr>
              <a:t>Since the DSs reside in a large reservoir of baryons (15% of the total halo mass), the baryons can start to accrete onto the DSs. </a:t>
            </a:r>
            <a:endParaRPr lang="en-US">
              <a:ea typeface="+mn-lt"/>
              <a:cs typeface="+mn-lt"/>
            </a:endParaRPr>
          </a:p>
          <a:p>
            <a:pPr>
              <a:buClr>
                <a:srgbClr val="000000"/>
              </a:buClr>
            </a:pPr>
            <a:r>
              <a:rPr lang="en-US" sz="2000">
                <a:ea typeface="+mn-lt"/>
                <a:cs typeface="+mn-lt"/>
              </a:rPr>
              <a:t>Once a dark star is born, with an initial mass∼1M  , it accretes mass from the surrounding medium and grows as long as the dark matter fuel persists.</a:t>
            </a:r>
            <a:endParaRPr lang="en-US" sz="2000">
              <a:cs typeface="Calibri" panose="020F0502020204030204"/>
            </a:endParaRPr>
          </a:p>
        </p:txBody>
      </p:sp>
    </p:spTree>
    <p:extLst>
      <p:ext uri="{BB962C8B-B14F-4D97-AF65-F5344CB8AC3E}">
        <p14:creationId xmlns:p14="http://schemas.microsoft.com/office/powerpoint/2010/main" val="2035198148"/>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6"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7"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2123D8D-D395-44C7-9522-DE85DAD408DD}"/>
              </a:ext>
            </a:extLst>
          </p:cNvPr>
          <p:cNvSpPr>
            <a:spLocks noGrp="1"/>
          </p:cNvSpPr>
          <p:nvPr>
            <p:ph type="title"/>
          </p:nvPr>
        </p:nvSpPr>
        <p:spPr>
          <a:xfrm>
            <a:off x="228602" y="540327"/>
            <a:ext cx="7033160" cy="922867"/>
          </a:xfrm>
        </p:spPr>
        <p:txBody>
          <a:bodyPr anchor="b">
            <a:normAutofit/>
          </a:bodyPr>
          <a:lstStyle/>
          <a:p>
            <a:r>
              <a:rPr lang="en-US" dirty="0">
                <a:cs typeface="Calibri Light"/>
              </a:rPr>
              <a:t>The different cycles of DS</a:t>
            </a:r>
          </a:p>
        </p:txBody>
      </p:sp>
      <p:sp>
        <p:nvSpPr>
          <p:cNvPr id="3" name="Content Placeholder 2">
            <a:extLst>
              <a:ext uri="{FF2B5EF4-FFF2-40B4-BE49-F238E27FC236}">
                <a16:creationId xmlns:a16="http://schemas.microsoft.com/office/drawing/2014/main" id="{A5D292C4-7607-40F8-9906-A3D903BBCFB0}"/>
              </a:ext>
            </a:extLst>
          </p:cNvPr>
          <p:cNvSpPr>
            <a:spLocks noGrp="1"/>
          </p:cNvSpPr>
          <p:nvPr>
            <p:ph idx="1"/>
          </p:nvPr>
        </p:nvSpPr>
        <p:spPr>
          <a:xfrm>
            <a:off x="226512" y="1547650"/>
            <a:ext cx="7017063" cy="4704668"/>
          </a:xfrm>
        </p:spPr>
        <p:txBody>
          <a:bodyPr>
            <a:normAutofit/>
          </a:bodyPr>
          <a:lstStyle/>
          <a:p>
            <a:pPr algn="just">
              <a:buClr>
                <a:prstClr val="black"/>
              </a:buClr>
            </a:pPr>
            <a:r>
              <a:rPr lang="en-US" sz="2000" dirty="0">
                <a:cs typeface="Calibri"/>
              </a:rPr>
              <a:t>There are four contributions to the total luminosity of the Dark Stars. The total luminosity </a:t>
            </a:r>
          </a:p>
          <a:p>
            <a:pPr algn="just">
              <a:buClr>
                <a:srgbClr val="000000"/>
              </a:buClr>
            </a:pPr>
            <a:r>
              <a:rPr lang="en-US" sz="2000" dirty="0">
                <a:ea typeface="+mn-lt"/>
                <a:cs typeface="+mn-lt"/>
              </a:rPr>
              <a:t>The first source, heating due to DM annihilation in the course of adiabatic contraction, dominates from the time of DS formation until the DM runs out.</a:t>
            </a:r>
          </a:p>
          <a:p>
            <a:pPr algn="just">
              <a:buClr>
                <a:srgbClr val="000000"/>
              </a:buClr>
            </a:pPr>
            <a:r>
              <a:rPr lang="en-US" sz="2000" dirty="0">
                <a:ea typeface="+mn-lt"/>
                <a:cs typeface="+mn-lt"/>
              </a:rPr>
              <a:t>Once the DM fuel runs out, the star contracts in order to maintain pressure support, and the DS phase is over. The contrib­ution of </a:t>
            </a:r>
            <a:r>
              <a:rPr lang="en-US" sz="2000" dirty="0" err="1">
                <a:ea typeface="+mn-lt"/>
                <a:cs typeface="+mn-lt"/>
              </a:rPr>
              <a:t>Lgrav</a:t>
            </a:r>
            <a:r>
              <a:rPr lang="en-US" sz="2000" dirty="0">
                <a:ea typeface="+mn-lt"/>
                <a:cs typeface="+mn-lt"/>
              </a:rPr>
              <a:t> due to gravitational energy release briefly powers the star.</a:t>
            </a:r>
          </a:p>
          <a:p>
            <a:pPr algn="just">
              <a:buClr>
                <a:srgbClr val="000000"/>
              </a:buClr>
            </a:pPr>
            <a:r>
              <a:rPr lang="en-US" sz="2000" dirty="0">
                <a:ea typeface="+mn-lt"/>
                <a:cs typeface="+mn-lt"/>
              </a:rPr>
              <a:t>Only as the star starts to collapse (en route towards the fusion-powered main sequence), do the stellar densities become large enough to efficiently capture </a:t>
            </a:r>
            <a:r>
              <a:rPr lang="en-US" sz="2000">
                <a:ea typeface="+mn-lt"/>
                <a:cs typeface="+mn-lt"/>
              </a:rPr>
              <a:t>DM.</a:t>
            </a:r>
          </a:p>
        </p:txBody>
      </p:sp>
      <p:pic>
        <p:nvPicPr>
          <p:cNvPr id="4" name="Picture 8" descr="A picture containing shape&#10;&#10;Description automatically generated">
            <a:extLst>
              <a:ext uri="{FF2B5EF4-FFF2-40B4-BE49-F238E27FC236}">
                <a16:creationId xmlns:a16="http://schemas.microsoft.com/office/drawing/2014/main" id="{54C34A31-E1B6-44AE-AD42-2E5AAF09881B}"/>
              </a:ext>
            </a:extLst>
          </p:cNvPr>
          <p:cNvPicPr>
            <a:picLocks noChangeAspect="1"/>
          </p:cNvPicPr>
          <p:nvPr/>
        </p:nvPicPr>
        <p:blipFill>
          <a:blip r:embed="rId4"/>
          <a:stretch>
            <a:fillRect/>
          </a:stretch>
        </p:blipFill>
        <p:spPr>
          <a:xfrm>
            <a:off x="3357453" y="2100491"/>
            <a:ext cx="3445714" cy="198128"/>
          </a:xfrm>
          <a:prstGeom prst="roundRect">
            <a:avLst>
              <a:gd name="adj" fmla="val 730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12" name="Picture 12" descr="Diagram&#10;&#10;Description automatically generated">
            <a:extLst>
              <a:ext uri="{FF2B5EF4-FFF2-40B4-BE49-F238E27FC236}">
                <a16:creationId xmlns:a16="http://schemas.microsoft.com/office/drawing/2014/main" id="{4F281947-B32B-491D-ACD0-2C5272E1D9BD}"/>
              </a:ext>
            </a:extLst>
          </p:cNvPr>
          <p:cNvPicPr>
            <a:picLocks noChangeAspect="1"/>
          </p:cNvPicPr>
          <p:nvPr/>
        </p:nvPicPr>
        <p:blipFill>
          <a:blip r:embed="rId5"/>
          <a:stretch>
            <a:fillRect/>
          </a:stretch>
        </p:blipFill>
        <p:spPr>
          <a:xfrm>
            <a:off x="6982691" y="1004456"/>
            <a:ext cx="5458691" cy="4779818"/>
          </a:xfrm>
          <a:prstGeom prst="rect">
            <a:avLst/>
          </a:prstGeom>
        </p:spPr>
      </p:pic>
    </p:spTree>
    <p:extLst>
      <p:ext uri="{BB962C8B-B14F-4D97-AF65-F5344CB8AC3E}">
        <p14:creationId xmlns:p14="http://schemas.microsoft.com/office/powerpoint/2010/main" val="1026973794"/>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6"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7"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2123D8D-D395-44C7-9522-DE85DAD408DD}"/>
              </a:ext>
            </a:extLst>
          </p:cNvPr>
          <p:cNvSpPr>
            <a:spLocks noGrp="1"/>
          </p:cNvSpPr>
          <p:nvPr>
            <p:ph type="title"/>
          </p:nvPr>
        </p:nvSpPr>
        <p:spPr>
          <a:xfrm>
            <a:off x="228602" y="401782"/>
            <a:ext cx="8681850" cy="922867"/>
          </a:xfrm>
        </p:spPr>
        <p:txBody>
          <a:bodyPr anchor="b">
            <a:normAutofit/>
          </a:bodyPr>
          <a:lstStyle/>
          <a:p>
            <a:r>
              <a:rPr lang="en-US">
                <a:cs typeface="Calibri Light"/>
              </a:rPr>
              <a:t>Halo mass and ds refulleing</a:t>
            </a:r>
            <a:endParaRPr lang="en-US"/>
          </a:p>
        </p:txBody>
      </p:sp>
      <p:sp>
        <p:nvSpPr>
          <p:cNvPr id="3" name="Content Placeholder 2">
            <a:extLst>
              <a:ext uri="{FF2B5EF4-FFF2-40B4-BE49-F238E27FC236}">
                <a16:creationId xmlns:a16="http://schemas.microsoft.com/office/drawing/2014/main" id="{A5D292C4-7607-40F8-9906-A3D903BBCFB0}"/>
              </a:ext>
            </a:extLst>
          </p:cNvPr>
          <p:cNvSpPr>
            <a:spLocks noGrp="1"/>
          </p:cNvSpPr>
          <p:nvPr>
            <p:ph idx="1"/>
          </p:nvPr>
        </p:nvSpPr>
        <p:spPr>
          <a:xfrm>
            <a:off x="226512" y="1409105"/>
            <a:ext cx="8748880" cy="4704668"/>
          </a:xfrm>
        </p:spPr>
        <p:txBody>
          <a:bodyPr>
            <a:normAutofit/>
          </a:bodyPr>
          <a:lstStyle/>
          <a:p>
            <a:pPr algn="just">
              <a:buClr>
                <a:prstClr val="black"/>
              </a:buClr>
            </a:pPr>
            <a:r>
              <a:rPr lang="en-US" sz="2000">
                <a:ea typeface="+mn-lt"/>
                <a:cs typeface="+mn-lt"/>
              </a:rPr>
              <a:t>The first stars form inside ∼ 10^6 solar masses halos. One of the the density profile that is used for density distributioin is the NFW or Navarro, Frenk, &amp; White profile which gives the density variation as</a:t>
            </a:r>
          </a:p>
          <a:p>
            <a:pPr algn="just">
              <a:buClr>
                <a:srgbClr val="000000"/>
              </a:buClr>
            </a:pPr>
            <a:endParaRPr lang="en-US" sz="2000" dirty="0">
              <a:cs typeface="Calibri"/>
            </a:endParaRPr>
          </a:p>
          <a:p>
            <a:pPr algn="just">
              <a:buClr>
                <a:srgbClr val="000000"/>
              </a:buClr>
            </a:pPr>
            <a:r>
              <a:rPr lang="en-US" sz="2000">
                <a:ea typeface="+mn-lt"/>
                <a:cs typeface="+mn-lt"/>
              </a:rPr>
              <a:t>As the baryons start to collapse into a protostellar cloud at the center of the DM halo, the DM responds to the changing gravitational potential well. Adiabiatic contraction, AC, can be used to describe the increase in the dark matter density.</a:t>
            </a:r>
          </a:p>
          <a:p>
            <a:pPr algn="just">
              <a:buClr>
                <a:srgbClr val="000000"/>
              </a:buClr>
            </a:pPr>
            <a:r>
              <a:rPr lang="en-US" sz="2000">
                <a:ea typeface="+mn-lt"/>
                <a:cs typeface="+mn-lt"/>
              </a:rPr>
              <a:t>DM reservoir inside the DS can be refueled by DM capture, in addition. This requires the scattering of the WIMP from the hydrogen nuclei and lose energy, so to be trapped inside the star, and in the heat from previous annihilations and gravitational energy, again acts as the source for the energy for the star.</a:t>
            </a:r>
            <a:endParaRPr lang="en-US" sz="2000">
              <a:cs typeface="Calibri" panose="020F0502020204030204"/>
            </a:endParaRPr>
          </a:p>
          <a:p>
            <a:pPr algn="just">
              <a:buClr>
                <a:srgbClr val="000000"/>
              </a:buClr>
            </a:pPr>
            <a:endParaRPr lang="en-US" sz="2000" dirty="0">
              <a:cs typeface="Calibri"/>
            </a:endParaRPr>
          </a:p>
        </p:txBody>
      </p:sp>
      <p:pic>
        <p:nvPicPr>
          <p:cNvPr id="4" name="Picture 7" descr="A picture containing shape&#10;&#10;Description automatically generated">
            <a:extLst>
              <a:ext uri="{FF2B5EF4-FFF2-40B4-BE49-F238E27FC236}">
                <a16:creationId xmlns:a16="http://schemas.microsoft.com/office/drawing/2014/main" id="{16857B1A-B8F0-47A6-A844-EBCD148D8D11}"/>
              </a:ext>
            </a:extLst>
          </p:cNvPr>
          <p:cNvPicPr>
            <a:picLocks noChangeAspect="1"/>
          </p:cNvPicPr>
          <p:nvPr/>
        </p:nvPicPr>
        <p:blipFill>
          <a:blip r:embed="rId4"/>
          <a:stretch>
            <a:fillRect/>
          </a:stretch>
        </p:blipFill>
        <p:spPr>
          <a:xfrm>
            <a:off x="5749212" y="2343092"/>
            <a:ext cx="3001012" cy="418300"/>
          </a:xfrm>
          <a:prstGeom prst="rect">
            <a:avLst/>
          </a:prstGeom>
        </p:spPr>
      </p:pic>
    </p:spTree>
    <p:extLst>
      <p:ext uri="{BB962C8B-B14F-4D97-AF65-F5344CB8AC3E}">
        <p14:creationId xmlns:p14="http://schemas.microsoft.com/office/powerpoint/2010/main" val="2546262150"/>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6"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7"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2123D8D-D395-44C7-9522-DE85DAD408DD}"/>
              </a:ext>
            </a:extLst>
          </p:cNvPr>
          <p:cNvSpPr>
            <a:spLocks noGrp="1"/>
          </p:cNvSpPr>
          <p:nvPr>
            <p:ph type="title"/>
          </p:nvPr>
        </p:nvSpPr>
        <p:spPr>
          <a:xfrm>
            <a:off x="228602" y="401782"/>
            <a:ext cx="8654141" cy="922867"/>
          </a:xfrm>
        </p:spPr>
        <p:txBody>
          <a:bodyPr anchor="b">
            <a:normAutofit fontScale="90000"/>
          </a:bodyPr>
          <a:lstStyle/>
          <a:p>
            <a:r>
              <a:rPr lang="en-US">
                <a:cs typeface="Calibri Light"/>
              </a:rPr>
              <a:t>HR Diagram of Ds and comparison with fusion stars.</a:t>
            </a:r>
          </a:p>
        </p:txBody>
      </p:sp>
      <p:sp>
        <p:nvSpPr>
          <p:cNvPr id="13" name="Content Placeholder 12">
            <a:extLst>
              <a:ext uri="{FF2B5EF4-FFF2-40B4-BE49-F238E27FC236}">
                <a16:creationId xmlns:a16="http://schemas.microsoft.com/office/drawing/2014/main" id="{16DD8516-ECF0-4956-B850-C427E91590A0}"/>
              </a:ext>
            </a:extLst>
          </p:cNvPr>
          <p:cNvSpPr>
            <a:spLocks noGrp="1"/>
          </p:cNvSpPr>
          <p:nvPr>
            <p:ph idx="1"/>
          </p:nvPr>
        </p:nvSpPr>
        <p:spPr>
          <a:xfrm>
            <a:off x="228601" y="1601740"/>
            <a:ext cx="5407025" cy="4424987"/>
          </a:xfrm>
        </p:spPr>
        <p:txBody>
          <a:bodyPr/>
          <a:lstStyle/>
          <a:p>
            <a:pPr algn="just">
              <a:buClr>
                <a:srgbClr val="000000"/>
              </a:buClr>
            </a:pPr>
            <a:r>
              <a:rPr lang="en-US">
                <a:cs typeface="Calibri"/>
              </a:rPr>
              <a:t>The HR diagram is constructed using the polytropic interior of the star. </a:t>
            </a:r>
            <a:endParaRPr lang="en-US"/>
          </a:p>
          <a:p>
            <a:pPr algn="just">
              <a:buClr>
                <a:srgbClr val="000000"/>
              </a:buClr>
            </a:pPr>
            <a:endParaRPr lang="en-US" dirty="0">
              <a:cs typeface="Calibri"/>
            </a:endParaRPr>
          </a:p>
          <a:p>
            <a:pPr algn="just">
              <a:buClr>
                <a:srgbClr val="000000"/>
              </a:buClr>
            </a:pPr>
            <a:r>
              <a:rPr lang="en-US">
                <a:cs typeface="Calibri"/>
              </a:rPr>
              <a:t>Using Hoyle results and temperatures for DS with Adiabiatic compression, the core temperature of the DS</a:t>
            </a:r>
            <a:r>
              <a:rPr lang="en-US">
                <a:ea typeface="+mn-lt"/>
                <a:cs typeface="+mn-lt"/>
              </a:rPr>
              <a:t>∼10^6, while for fusion star it goes more than 10^8 K. This gives that DS are of larger radii than fusion stars but with lower T surface.</a:t>
            </a:r>
            <a:endParaRPr lang="en-US" dirty="0">
              <a:ea typeface="+mn-lt"/>
              <a:cs typeface="+mn-lt"/>
            </a:endParaRPr>
          </a:p>
          <a:p>
            <a:pPr algn="just">
              <a:buClr>
                <a:srgbClr val="000000"/>
              </a:buClr>
            </a:pPr>
            <a:endParaRPr lang="en-US" dirty="0">
              <a:cs typeface="Calibri"/>
            </a:endParaRPr>
          </a:p>
        </p:txBody>
      </p:sp>
      <p:pic>
        <p:nvPicPr>
          <p:cNvPr id="16" name="Picture 16" descr="HR diagram of Dark stars undergoing dark matter annihilations..populations III stars">
            <a:extLst>
              <a:ext uri="{FF2B5EF4-FFF2-40B4-BE49-F238E27FC236}">
                <a16:creationId xmlns:a16="http://schemas.microsoft.com/office/drawing/2014/main" id="{3777BF77-E2C0-4962-9038-FABECEAE36C7}"/>
              </a:ext>
            </a:extLst>
          </p:cNvPr>
          <p:cNvPicPr>
            <a:picLocks noChangeAspect="1"/>
          </p:cNvPicPr>
          <p:nvPr/>
        </p:nvPicPr>
        <p:blipFill>
          <a:blip r:embed="rId4"/>
          <a:stretch>
            <a:fillRect/>
          </a:stretch>
        </p:blipFill>
        <p:spPr>
          <a:xfrm>
            <a:off x="5638800" y="1504345"/>
            <a:ext cx="5846618" cy="4528185"/>
          </a:xfrm>
          <a:prstGeom prst="rect">
            <a:avLst/>
          </a:prstGeom>
        </p:spPr>
      </p:pic>
    </p:spTree>
    <p:extLst>
      <p:ext uri="{BB962C8B-B14F-4D97-AF65-F5344CB8AC3E}">
        <p14:creationId xmlns:p14="http://schemas.microsoft.com/office/powerpoint/2010/main" val="118430355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6"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7"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2123D8D-D395-44C7-9522-DE85DAD408DD}"/>
              </a:ext>
            </a:extLst>
          </p:cNvPr>
          <p:cNvSpPr>
            <a:spLocks noGrp="1"/>
          </p:cNvSpPr>
          <p:nvPr>
            <p:ph type="title"/>
          </p:nvPr>
        </p:nvSpPr>
        <p:spPr>
          <a:xfrm>
            <a:off x="685802" y="609600"/>
            <a:ext cx="7739741" cy="922867"/>
          </a:xfrm>
        </p:spPr>
        <p:txBody>
          <a:bodyPr anchor="b">
            <a:normAutofit/>
          </a:bodyPr>
          <a:lstStyle/>
          <a:p>
            <a:r>
              <a:rPr lang="en-US">
                <a:cs typeface="Calibri Light"/>
              </a:rPr>
              <a:t>What is matter ?</a:t>
            </a:r>
          </a:p>
        </p:txBody>
      </p:sp>
      <p:sp>
        <p:nvSpPr>
          <p:cNvPr id="3" name="Content Placeholder 2">
            <a:extLst>
              <a:ext uri="{FF2B5EF4-FFF2-40B4-BE49-F238E27FC236}">
                <a16:creationId xmlns:a16="http://schemas.microsoft.com/office/drawing/2014/main" id="{A5D292C4-7607-40F8-9906-A3D903BBCFB0}"/>
              </a:ext>
            </a:extLst>
          </p:cNvPr>
          <p:cNvSpPr>
            <a:spLocks noGrp="1"/>
          </p:cNvSpPr>
          <p:nvPr>
            <p:ph idx="1"/>
          </p:nvPr>
        </p:nvSpPr>
        <p:spPr>
          <a:xfrm>
            <a:off x="685803" y="2148102"/>
            <a:ext cx="8693985" cy="2564796"/>
          </a:xfrm>
        </p:spPr>
        <p:txBody>
          <a:bodyPr>
            <a:normAutofit/>
          </a:bodyPr>
          <a:lstStyle/>
          <a:p>
            <a:pPr algn="just"/>
            <a:r>
              <a:rPr lang="en-US" sz="2000">
                <a:solidFill>
                  <a:schemeClr val="tx1">
                    <a:lumMod val="85000"/>
                    <a:lumOff val="15000"/>
                  </a:schemeClr>
                </a:solidFill>
                <a:latin typeface="Contoso Global"/>
                <a:cs typeface="Calibri" panose="020F0502020204030204"/>
              </a:rPr>
              <a:t>For a layman, matter is "we and everything around us".</a:t>
            </a:r>
            <a:endParaRPr lang="en-US">
              <a:solidFill>
                <a:schemeClr val="tx1">
                  <a:lumMod val="85000"/>
                  <a:lumOff val="15000"/>
                </a:schemeClr>
              </a:solidFill>
            </a:endParaRPr>
          </a:p>
          <a:p>
            <a:pPr marL="0" indent="0" algn="just">
              <a:buClr>
                <a:srgbClr val="000000"/>
              </a:buClr>
              <a:buNone/>
            </a:pPr>
            <a:endParaRPr lang="en-US" sz="2000">
              <a:solidFill>
                <a:schemeClr val="tx1">
                  <a:lumMod val="85000"/>
                  <a:lumOff val="15000"/>
                </a:schemeClr>
              </a:solidFill>
              <a:latin typeface="Contoso Global"/>
              <a:cs typeface="Calibri" panose="020F0502020204030204"/>
            </a:endParaRPr>
          </a:p>
          <a:p>
            <a:pPr algn="just">
              <a:buClr>
                <a:srgbClr val="000000"/>
              </a:buClr>
            </a:pPr>
            <a:r>
              <a:rPr lang="en-US" sz="2000">
                <a:solidFill>
                  <a:schemeClr val="tx1">
                    <a:lumMod val="85000"/>
                    <a:lumOff val="15000"/>
                  </a:schemeClr>
                </a:solidFill>
                <a:latin typeface="Contoso Global"/>
                <a:cs typeface="Calibri" panose="020F0502020204030204"/>
              </a:rPr>
              <a:t>When someone ask a physicist that what does mean by the word "matter", the reply comes, some entity that contain "mass" and occupy volume and which interact with fields and potentials. </a:t>
            </a:r>
          </a:p>
          <a:p>
            <a:pPr algn="just">
              <a:buClr>
                <a:srgbClr val="000000"/>
              </a:buClr>
            </a:pPr>
            <a:endParaRPr lang="en-US" sz="2000">
              <a:solidFill>
                <a:schemeClr val="tx1">
                  <a:lumMod val="85000"/>
                  <a:lumOff val="15000"/>
                </a:schemeClr>
              </a:solidFill>
              <a:latin typeface="Contoso Global"/>
              <a:cs typeface="Calibri" panose="020F0502020204030204"/>
            </a:endParaRPr>
          </a:p>
        </p:txBody>
      </p:sp>
    </p:spTree>
    <p:extLst>
      <p:ext uri="{BB962C8B-B14F-4D97-AF65-F5344CB8AC3E}">
        <p14:creationId xmlns:p14="http://schemas.microsoft.com/office/powerpoint/2010/main" val="1174267814"/>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6"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7"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2123D8D-D395-44C7-9522-DE85DAD408DD}"/>
              </a:ext>
            </a:extLst>
          </p:cNvPr>
          <p:cNvSpPr>
            <a:spLocks noGrp="1"/>
          </p:cNvSpPr>
          <p:nvPr>
            <p:ph type="title"/>
          </p:nvPr>
        </p:nvSpPr>
        <p:spPr>
          <a:xfrm>
            <a:off x="228602" y="401782"/>
            <a:ext cx="7739741" cy="922867"/>
          </a:xfrm>
        </p:spPr>
        <p:txBody>
          <a:bodyPr anchor="b">
            <a:normAutofit/>
          </a:bodyPr>
          <a:lstStyle/>
          <a:p>
            <a:r>
              <a:rPr lang="en-US">
                <a:cs typeface="Calibri Light"/>
              </a:rPr>
              <a:t>Finally, what are dark stars ?</a:t>
            </a:r>
            <a:endParaRPr lang="en-US"/>
          </a:p>
        </p:txBody>
      </p:sp>
      <p:sp>
        <p:nvSpPr>
          <p:cNvPr id="3" name="Content Placeholder 2">
            <a:extLst>
              <a:ext uri="{FF2B5EF4-FFF2-40B4-BE49-F238E27FC236}">
                <a16:creationId xmlns:a16="http://schemas.microsoft.com/office/drawing/2014/main" id="{A5D292C4-7607-40F8-9906-A3D903BBCFB0}"/>
              </a:ext>
            </a:extLst>
          </p:cNvPr>
          <p:cNvSpPr>
            <a:spLocks noGrp="1"/>
          </p:cNvSpPr>
          <p:nvPr>
            <p:ph idx="1"/>
          </p:nvPr>
        </p:nvSpPr>
        <p:spPr>
          <a:xfrm>
            <a:off x="226512" y="1409105"/>
            <a:ext cx="9538589" cy="4704668"/>
          </a:xfrm>
        </p:spPr>
        <p:txBody>
          <a:bodyPr>
            <a:normAutofit/>
          </a:bodyPr>
          <a:lstStyle/>
          <a:p>
            <a:pPr>
              <a:buClr>
                <a:prstClr val="black"/>
              </a:buClr>
            </a:pPr>
            <a:r>
              <a:rPr lang="en-US" sz="2000">
                <a:ea typeface="+mn-lt"/>
                <a:cs typeface="+mn-lt"/>
              </a:rPr>
              <a:t>Dark stars are stars made (almost entirely) of hydrogen and helium but powered by dark matter (DM) annihilation, rather than by fusion. They are in hydrostatic and thermal equilibrium, but with an unusual power source.</a:t>
            </a:r>
          </a:p>
          <a:p>
            <a:pPr>
              <a:buClr>
                <a:srgbClr val="000000"/>
              </a:buClr>
            </a:pPr>
            <a:endParaRPr lang="en-US" sz="2000" dirty="0">
              <a:cs typeface="Calibri"/>
            </a:endParaRPr>
          </a:p>
          <a:p>
            <a:pPr>
              <a:buClr>
                <a:srgbClr val="000000"/>
              </a:buClr>
            </a:pPr>
            <a:r>
              <a:rPr lang="en-US" sz="2000">
                <a:ea typeface="+mn-lt"/>
                <a:cs typeface="+mn-lt"/>
              </a:rPr>
              <a:t>We have reviewed how they come into existence, how they grow as long as dark matter fuel persists, and their stellar structure and evolution.</a:t>
            </a:r>
          </a:p>
          <a:p>
            <a:pPr>
              <a:buClr>
                <a:srgbClr val="000000"/>
              </a:buClr>
            </a:pPr>
            <a:endParaRPr lang="en-US" sz="2000" dirty="0">
              <a:cs typeface="Calibri"/>
            </a:endParaRPr>
          </a:p>
          <a:p>
            <a:pPr>
              <a:buClr>
                <a:srgbClr val="000000"/>
              </a:buClr>
            </a:pPr>
            <a:r>
              <a:rPr lang="en-US" sz="2000">
                <a:ea typeface="+mn-lt"/>
                <a:cs typeface="+mn-lt"/>
              </a:rPr>
              <a:t>It is interesting to speculate that the Initial Mass Function of the first fusion-powered stars may be determined by the details of the dark matter distribution resulting from cosmological structure formation.</a:t>
            </a:r>
            <a:endParaRPr lang="en-US"/>
          </a:p>
        </p:txBody>
      </p:sp>
    </p:spTree>
    <p:extLst>
      <p:ext uri="{BB962C8B-B14F-4D97-AF65-F5344CB8AC3E}">
        <p14:creationId xmlns:p14="http://schemas.microsoft.com/office/powerpoint/2010/main" val="1579232699"/>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6"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7"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2123D8D-D395-44C7-9522-DE85DAD408DD}"/>
              </a:ext>
            </a:extLst>
          </p:cNvPr>
          <p:cNvSpPr>
            <a:spLocks noGrp="1"/>
          </p:cNvSpPr>
          <p:nvPr>
            <p:ph type="title"/>
          </p:nvPr>
        </p:nvSpPr>
        <p:spPr>
          <a:xfrm>
            <a:off x="228602" y="401782"/>
            <a:ext cx="7739741" cy="922867"/>
          </a:xfrm>
        </p:spPr>
        <p:txBody>
          <a:bodyPr anchor="b">
            <a:normAutofit/>
          </a:bodyPr>
          <a:lstStyle/>
          <a:p>
            <a:r>
              <a:rPr lang="en-US">
                <a:cs typeface="Calibri Light"/>
              </a:rPr>
              <a:t>My references</a:t>
            </a:r>
            <a:endParaRPr lang="en-US"/>
          </a:p>
        </p:txBody>
      </p:sp>
      <p:sp>
        <p:nvSpPr>
          <p:cNvPr id="3" name="Content Placeholder 2">
            <a:extLst>
              <a:ext uri="{FF2B5EF4-FFF2-40B4-BE49-F238E27FC236}">
                <a16:creationId xmlns:a16="http://schemas.microsoft.com/office/drawing/2014/main" id="{A5D292C4-7607-40F8-9906-A3D903BBCFB0}"/>
              </a:ext>
            </a:extLst>
          </p:cNvPr>
          <p:cNvSpPr>
            <a:spLocks noGrp="1"/>
          </p:cNvSpPr>
          <p:nvPr>
            <p:ph idx="1"/>
          </p:nvPr>
        </p:nvSpPr>
        <p:spPr>
          <a:xfrm>
            <a:off x="226512" y="1409105"/>
            <a:ext cx="9538589" cy="4704668"/>
          </a:xfrm>
        </p:spPr>
        <p:txBody>
          <a:bodyPr>
            <a:normAutofit/>
          </a:bodyPr>
          <a:lstStyle/>
          <a:p>
            <a:pPr marL="457200" indent="-457200">
              <a:buClr>
                <a:prstClr val="black"/>
              </a:buClr>
              <a:buAutoNum type="arabicPeriod"/>
            </a:pPr>
            <a:r>
              <a:rPr lang="en-US" sz="2000">
                <a:ea typeface="+mn-lt"/>
                <a:cs typeface="+mn-lt"/>
              </a:rPr>
              <a:t>Katherine Freese et al 2016, Dark stars: a review. DOI: </a:t>
            </a:r>
            <a:r>
              <a:rPr lang="en-US" sz="2000" dirty="0">
                <a:ea typeface="+mn-lt"/>
                <a:cs typeface="+mn-lt"/>
                <a:hlinkClick r:id="rId4"/>
              </a:rPr>
              <a:t>10.1088/0034-4885/79/6/066902</a:t>
            </a:r>
            <a:endParaRPr lang="en-US" sz="2000">
              <a:ea typeface="+mn-lt"/>
              <a:cs typeface="+mn-lt"/>
            </a:endParaRPr>
          </a:p>
          <a:p>
            <a:pPr marL="457200" indent="-457200">
              <a:buClr>
                <a:srgbClr val="000000"/>
              </a:buClr>
              <a:buAutoNum type="arabicPeriod"/>
            </a:pPr>
            <a:endParaRPr lang="en-US" sz="2000">
              <a:ea typeface="+mn-lt"/>
              <a:cs typeface="+mn-lt"/>
            </a:endParaRPr>
          </a:p>
          <a:p>
            <a:pPr marL="457200" indent="-457200">
              <a:buClr>
                <a:srgbClr val="000000"/>
              </a:buClr>
              <a:buAutoNum type="arabicPeriod"/>
            </a:pPr>
            <a:r>
              <a:rPr lang="en-US" sz="2000">
                <a:ea typeface="+mn-lt"/>
                <a:cs typeface="+mn-lt"/>
              </a:rPr>
              <a:t>Hooper</a:t>
            </a:r>
            <a:r>
              <a:rPr lang="en-US" sz="2000">
                <a:cs typeface="Calibri"/>
              </a:rPr>
              <a:t> D and Bertone G 2018, History of dark matter. </a:t>
            </a:r>
            <a:r>
              <a:rPr lang="en-US" sz="2000" dirty="0">
                <a:cs typeface="Calibri"/>
              </a:rPr>
              <a:t>DOI: </a:t>
            </a:r>
            <a:r>
              <a:rPr lang="en-US" sz="2000" dirty="0">
                <a:ea typeface="+mn-lt"/>
                <a:cs typeface="+mn-lt"/>
                <a:hlinkClick r:id="rId5"/>
              </a:rPr>
              <a:t>10.1103/RevModPhys.90.045002</a:t>
            </a:r>
            <a:endParaRPr lang="en-US" sz="2000" dirty="0">
              <a:ea typeface="+mn-lt"/>
              <a:cs typeface="+mn-lt"/>
            </a:endParaRPr>
          </a:p>
          <a:p>
            <a:pPr marL="457200" indent="-457200">
              <a:buClr>
                <a:srgbClr val="000000"/>
              </a:buClr>
              <a:buAutoNum type="arabicPeriod"/>
            </a:pPr>
            <a:endParaRPr lang="en-US" sz="2000" dirty="0">
              <a:cs typeface="Calibri"/>
            </a:endParaRPr>
          </a:p>
        </p:txBody>
      </p:sp>
    </p:spTree>
    <p:extLst>
      <p:ext uri="{BB962C8B-B14F-4D97-AF65-F5344CB8AC3E}">
        <p14:creationId xmlns:p14="http://schemas.microsoft.com/office/powerpoint/2010/main" val="386845979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6"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7"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2123D8D-D395-44C7-9522-DE85DAD408DD}"/>
              </a:ext>
            </a:extLst>
          </p:cNvPr>
          <p:cNvSpPr>
            <a:spLocks noGrp="1"/>
          </p:cNvSpPr>
          <p:nvPr>
            <p:ph type="title"/>
          </p:nvPr>
        </p:nvSpPr>
        <p:spPr>
          <a:xfrm>
            <a:off x="685802" y="609600"/>
            <a:ext cx="7739741" cy="922867"/>
          </a:xfrm>
        </p:spPr>
        <p:txBody>
          <a:bodyPr anchor="b">
            <a:normAutofit/>
          </a:bodyPr>
          <a:lstStyle/>
          <a:p>
            <a:r>
              <a:rPr lang="en-US">
                <a:cs typeface="Calibri Light"/>
              </a:rPr>
              <a:t>How matter became dark?</a:t>
            </a:r>
            <a:endParaRPr lang="en-US"/>
          </a:p>
        </p:txBody>
      </p:sp>
      <p:sp>
        <p:nvSpPr>
          <p:cNvPr id="3" name="Content Placeholder 2">
            <a:extLst>
              <a:ext uri="{FF2B5EF4-FFF2-40B4-BE49-F238E27FC236}">
                <a16:creationId xmlns:a16="http://schemas.microsoft.com/office/drawing/2014/main" id="{A5D292C4-7607-40F8-9906-A3D903BBCFB0}"/>
              </a:ext>
            </a:extLst>
          </p:cNvPr>
          <p:cNvSpPr>
            <a:spLocks noGrp="1"/>
          </p:cNvSpPr>
          <p:nvPr>
            <p:ph idx="1"/>
          </p:nvPr>
        </p:nvSpPr>
        <p:spPr>
          <a:xfrm>
            <a:off x="628294" y="2018705"/>
            <a:ext cx="8679608" cy="3499323"/>
          </a:xfrm>
        </p:spPr>
        <p:txBody>
          <a:bodyPr>
            <a:normAutofit/>
          </a:bodyPr>
          <a:lstStyle/>
          <a:p>
            <a:pPr marL="342900" indent="-342900" algn="just">
              <a:buClr>
                <a:prstClr val="black"/>
              </a:buClr>
            </a:pPr>
            <a:r>
              <a:rPr lang="en-US" sz="2000">
                <a:solidFill>
                  <a:schemeClr val="tx1">
                    <a:lumMod val="85000"/>
                    <a:lumOff val="15000"/>
                  </a:schemeClr>
                </a:solidFill>
                <a:latin typeface="Contoso Global"/>
                <a:cs typeface="Calibri" panose="020F0502020204030204"/>
              </a:rPr>
              <a:t>A crude way to understand is, when matter not respond to certain sensations that we normally perceive.</a:t>
            </a:r>
          </a:p>
          <a:p>
            <a:pPr marL="0" indent="0" algn="just">
              <a:buClr>
                <a:srgbClr val="000000"/>
              </a:buClr>
              <a:buNone/>
            </a:pPr>
            <a:endParaRPr lang="en-US" sz="2000">
              <a:solidFill>
                <a:schemeClr val="tx1">
                  <a:lumMod val="85000"/>
                  <a:lumOff val="15000"/>
                </a:schemeClr>
              </a:solidFill>
              <a:latin typeface="Contoso Global"/>
              <a:cs typeface="Calibri" panose="020F0502020204030204"/>
            </a:endParaRPr>
          </a:p>
          <a:p>
            <a:pPr algn="just">
              <a:buClr>
                <a:srgbClr val="000000"/>
              </a:buClr>
            </a:pPr>
            <a:r>
              <a:rPr lang="en-US" sz="2000">
                <a:solidFill>
                  <a:schemeClr val="tx1">
                    <a:lumMod val="85000"/>
                    <a:lumOff val="15000"/>
                  </a:schemeClr>
                </a:solidFill>
                <a:latin typeface="Contoso Global"/>
                <a:cs typeface="Calibri" panose="020F0502020204030204"/>
              </a:rPr>
              <a:t>Understanding the in-depth, why and how matter get its prefix as "dark" giving rise to "dark matter" require that we understand the birth and growth of physics that too "cosmology, astrophysics and particle physics" from its early stages of Copernicus helio centric model to the fundamental understanding of formation of universe itself.</a:t>
            </a:r>
          </a:p>
        </p:txBody>
      </p:sp>
    </p:spTree>
    <p:extLst>
      <p:ext uri="{BB962C8B-B14F-4D97-AF65-F5344CB8AC3E}">
        <p14:creationId xmlns:p14="http://schemas.microsoft.com/office/powerpoint/2010/main" val="164611860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Freeform: Shape 25">
            <a:extLst>
              <a:ext uri="{FF2B5EF4-FFF2-40B4-BE49-F238E27FC236}">
                <a16:creationId xmlns:a16="http://schemas.microsoft.com/office/drawing/2014/main" id="{9939D5DF-647B-465D-9883-4CF390177B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654296" cy="6858000"/>
          </a:xfrm>
          <a:custGeom>
            <a:avLst/>
            <a:gdLst>
              <a:gd name="connsiteX0" fmla="*/ 4654296 w 4654296"/>
              <a:gd name="connsiteY0" fmla="*/ 0 h 6858000"/>
              <a:gd name="connsiteX1" fmla="*/ 0 w 4654296"/>
              <a:gd name="connsiteY1" fmla="*/ 0 h 6858000"/>
              <a:gd name="connsiteX2" fmla="*/ 0 w 4654296"/>
              <a:gd name="connsiteY2" fmla="*/ 70650 h 6858000"/>
              <a:gd name="connsiteX3" fmla="*/ 13678 w 4654296"/>
              <a:gd name="connsiteY3" fmla="*/ 155673 h 6858000"/>
              <a:gd name="connsiteX4" fmla="*/ 37547 w 4654296"/>
              <a:gd name="connsiteY4" fmla="*/ 310664 h 6858000"/>
              <a:gd name="connsiteX5" fmla="*/ 60911 w 4654296"/>
              <a:gd name="connsiteY5" fmla="*/ 466340 h 6858000"/>
              <a:gd name="connsiteX6" fmla="*/ 80914 w 4654296"/>
              <a:gd name="connsiteY6" fmla="*/ 622703 h 6858000"/>
              <a:gd name="connsiteX7" fmla="*/ 101085 w 4654296"/>
              <a:gd name="connsiteY7" fmla="*/ 778379 h 6858000"/>
              <a:gd name="connsiteX8" fmla="*/ 119911 w 4654296"/>
              <a:gd name="connsiteY8" fmla="*/ 934742 h 6858000"/>
              <a:gd name="connsiteX9" fmla="*/ 136047 w 4654296"/>
              <a:gd name="connsiteY9" fmla="*/ 1089047 h 6858000"/>
              <a:gd name="connsiteX10" fmla="*/ 151343 w 4654296"/>
              <a:gd name="connsiteY10" fmla="*/ 1245409 h 6858000"/>
              <a:gd name="connsiteX11" fmla="*/ 165295 w 4654296"/>
              <a:gd name="connsiteY11" fmla="*/ 1401086 h 6858000"/>
              <a:gd name="connsiteX12" fmla="*/ 177397 w 4654296"/>
              <a:gd name="connsiteY12" fmla="*/ 1554019 h 6858000"/>
              <a:gd name="connsiteX13" fmla="*/ 189500 w 4654296"/>
              <a:gd name="connsiteY13" fmla="*/ 1709010 h 6858000"/>
              <a:gd name="connsiteX14" fmla="*/ 199585 w 4654296"/>
              <a:gd name="connsiteY14" fmla="*/ 1861943 h 6858000"/>
              <a:gd name="connsiteX15" fmla="*/ 207485 w 4654296"/>
              <a:gd name="connsiteY15" fmla="*/ 2014877 h 6858000"/>
              <a:gd name="connsiteX16" fmla="*/ 215722 w 4654296"/>
              <a:gd name="connsiteY16" fmla="*/ 2167124 h 6858000"/>
              <a:gd name="connsiteX17" fmla="*/ 222613 w 4654296"/>
              <a:gd name="connsiteY17" fmla="*/ 2318000 h 6858000"/>
              <a:gd name="connsiteX18" fmla="*/ 227488 w 4654296"/>
              <a:gd name="connsiteY18" fmla="*/ 2467505 h 6858000"/>
              <a:gd name="connsiteX19" fmla="*/ 231690 w 4654296"/>
              <a:gd name="connsiteY19" fmla="*/ 2617009 h 6858000"/>
              <a:gd name="connsiteX20" fmla="*/ 235724 w 4654296"/>
              <a:gd name="connsiteY20" fmla="*/ 2765142 h 6858000"/>
              <a:gd name="connsiteX21" fmla="*/ 237573 w 4654296"/>
              <a:gd name="connsiteY21" fmla="*/ 2911217 h 6858000"/>
              <a:gd name="connsiteX22" fmla="*/ 239590 w 4654296"/>
              <a:gd name="connsiteY22" fmla="*/ 3057293 h 6858000"/>
              <a:gd name="connsiteX23" fmla="*/ 240599 w 4654296"/>
              <a:gd name="connsiteY23" fmla="*/ 3201311 h 6858000"/>
              <a:gd name="connsiteX24" fmla="*/ 239590 w 4654296"/>
              <a:gd name="connsiteY24" fmla="*/ 3343957 h 6858000"/>
              <a:gd name="connsiteX25" fmla="*/ 239590 w 4654296"/>
              <a:gd name="connsiteY25" fmla="*/ 3485232 h 6858000"/>
              <a:gd name="connsiteX26" fmla="*/ 237573 w 4654296"/>
              <a:gd name="connsiteY26" fmla="*/ 3625135 h 6858000"/>
              <a:gd name="connsiteX27" fmla="*/ 234548 w 4654296"/>
              <a:gd name="connsiteY27" fmla="*/ 3762295 h 6858000"/>
              <a:gd name="connsiteX28" fmla="*/ 231690 w 4654296"/>
              <a:gd name="connsiteY28" fmla="*/ 3898083 h 6858000"/>
              <a:gd name="connsiteX29" fmla="*/ 228496 w 4654296"/>
              <a:gd name="connsiteY29" fmla="*/ 4031129 h 6858000"/>
              <a:gd name="connsiteX30" fmla="*/ 223622 w 4654296"/>
              <a:gd name="connsiteY30" fmla="*/ 4163488 h 6858000"/>
              <a:gd name="connsiteX31" fmla="*/ 218411 w 4654296"/>
              <a:gd name="connsiteY31" fmla="*/ 4293789 h 6858000"/>
              <a:gd name="connsiteX32" fmla="*/ 213705 w 4654296"/>
              <a:gd name="connsiteY32" fmla="*/ 4421348 h 6858000"/>
              <a:gd name="connsiteX33" fmla="*/ 200425 w 4654296"/>
              <a:gd name="connsiteY33" fmla="*/ 4670294 h 6858000"/>
              <a:gd name="connsiteX34" fmla="*/ 186306 w 4654296"/>
              <a:gd name="connsiteY34" fmla="*/ 4908952 h 6858000"/>
              <a:gd name="connsiteX35" fmla="*/ 171514 w 4654296"/>
              <a:gd name="connsiteY35" fmla="*/ 5138009 h 6858000"/>
              <a:gd name="connsiteX36" fmla="*/ 155209 w 4654296"/>
              <a:gd name="connsiteY36" fmla="*/ 5354722 h 6858000"/>
              <a:gd name="connsiteX37" fmla="*/ 138232 w 4654296"/>
              <a:gd name="connsiteY37" fmla="*/ 5561834 h 6858000"/>
              <a:gd name="connsiteX38" fmla="*/ 119911 w 4654296"/>
              <a:gd name="connsiteY38" fmla="*/ 5753858 h 6858000"/>
              <a:gd name="connsiteX39" fmla="*/ 101925 w 4654296"/>
              <a:gd name="connsiteY39" fmla="*/ 5934223 h 6858000"/>
              <a:gd name="connsiteX40" fmla="*/ 83940 w 4654296"/>
              <a:gd name="connsiteY40" fmla="*/ 6100187 h 6858000"/>
              <a:gd name="connsiteX41" fmla="*/ 66963 w 4654296"/>
              <a:gd name="connsiteY41" fmla="*/ 6252434 h 6858000"/>
              <a:gd name="connsiteX42" fmla="*/ 50826 w 4654296"/>
              <a:gd name="connsiteY42" fmla="*/ 6387537 h 6858000"/>
              <a:gd name="connsiteX43" fmla="*/ 35530 w 4654296"/>
              <a:gd name="connsiteY43" fmla="*/ 6509609 h 6858000"/>
              <a:gd name="connsiteX44" fmla="*/ 22755 w 4654296"/>
              <a:gd name="connsiteY44" fmla="*/ 6612479 h 6858000"/>
              <a:gd name="connsiteX45" fmla="*/ 10653 w 4654296"/>
              <a:gd name="connsiteY45" fmla="*/ 6698890 h 6858000"/>
              <a:gd name="connsiteX46" fmla="*/ 0 w 4654296"/>
              <a:gd name="connsiteY46" fmla="*/ 6771890 h 6858000"/>
              <a:gd name="connsiteX47" fmla="*/ 0 w 4654296"/>
              <a:gd name="connsiteY47" fmla="*/ 6858000 h 6858000"/>
              <a:gd name="connsiteX48" fmla="*/ 4654296 w 4654296"/>
              <a:gd name="connsiteY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4654296" h="6858000">
                <a:moveTo>
                  <a:pt x="4654296" y="0"/>
                </a:move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4654296" y="6858000"/>
                </a:lnTo>
                <a:close/>
              </a:path>
            </a:pathLst>
          </a:cu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795511D0-C969-4FB4-9670-3DF7F1B2A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60549" r="62095"/>
          <a:stretch/>
        </p:blipFill>
        <p:spPr>
          <a:xfrm flipH="1">
            <a:off x="6714143" y="3649211"/>
            <a:ext cx="5477857" cy="3207003"/>
          </a:xfrm>
          <a:custGeom>
            <a:avLst/>
            <a:gdLst>
              <a:gd name="connsiteX0" fmla="*/ 313944 w 4620112"/>
              <a:gd name="connsiteY0" fmla="*/ 576072 h 2704838"/>
              <a:gd name="connsiteX1" fmla="*/ 396240 w 4620112"/>
              <a:gd name="connsiteY1" fmla="*/ 585216 h 2704838"/>
              <a:gd name="connsiteX2" fmla="*/ 423672 w 4620112"/>
              <a:gd name="connsiteY2" fmla="*/ 603504 h 2704838"/>
              <a:gd name="connsiteX3" fmla="*/ 451104 w 4620112"/>
              <a:gd name="connsiteY3" fmla="*/ 612648 h 2704838"/>
              <a:gd name="connsiteX4" fmla="*/ 505968 w 4620112"/>
              <a:gd name="connsiteY4" fmla="*/ 649224 h 2704838"/>
              <a:gd name="connsiteX5" fmla="*/ 579120 w 4620112"/>
              <a:gd name="connsiteY5" fmla="*/ 667512 h 2704838"/>
              <a:gd name="connsiteX6" fmla="*/ 606552 w 4620112"/>
              <a:gd name="connsiteY6" fmla="*/ 685800 h 2704838"/>
              <a:gd name="connsiteX7" fmla="*/ 633984 w 4620112"/>
              <a:gd name="connsiteY7" fmla="*/ 694944 h 2704838"/>
              <a:gd name="connsiteX8" fmla="*/ 688848 w 4620112"/>
              <a:gd name="connsiteY8" fmla="*/ 749808 h 2704838"/>
              <a:gd name="connsiteX9" fmla="*/ 688848 w 4620112"/>
              <a:gd name="connsiteY9" fmla="*/ 868680 h 2704838"/>
              <a:gd name="connsiteX10" fmla="*/ 633984 w 4620112"/>
              <a:gd name="connsiteY10" fmla="*/ 905256 h 2704838"/>
              <a:gd name="connsiteX11" fmla="*/ 350520 w 4620112"/>
              <a:gd name="connsiteY11" fmla="*/ 896112 h 2704838"/>
              <a:gd name="connsiteX12" fmla="*/ 332232 w 4620112"/>
              <a:gd name="connsiteY12" fmla="*/ 868680 h 2704838"/>
              <a:gd name="connsiteX13" fmla="*/ 304800 w 4620112"/>
              <a:gd name="connsiteY13" fmla="*/ 859536 h 2704838"/>
              <a:gd name="connsiteX14" fmla="*/ 268224 w 4620112"/>
              <a:gd name="connsiteY14" fmla="*/ 804672 h 2704838"/>
              <a:gd name="connsiteX15" fmla="*/ 249936 w 4620112"/>
              <a:gd name="connsiteY15" fmla="*/ 749808 h 2704838"/>
              <a:gd name="connsiteX16" fmla="*/ 313944 w 4620112"/>
              <a:gd name="connsiteY16" fmla="*/ 576072 h 2704838"/>
              <a:gd name="connsiteX17" fmla="*/ 4620112 w 4620112"/>
              <a:gd name="connsiteY17" fmla="*/ 0 h 2704838"/>
              <a:gd name="connsiteX18" fmla="*/ 3274447 w 4620112"/>
              <a:gd name="connsiteY18" fmla="*/ 0 h 2704838"/>
              <a:gd name="connsiteX19" fmla="*/ 3267456 w 4620112"/>
              <a:gd name="connsiteY19" fmla="*/ 73152 h 2704838"/>
              <a:gd name="connsiteX20" fmla="*/ 3240024 w 4620112"/>
              <a:gd name="connsiteY20" fmla="*/ 118872 h 2704838"/>
              <a:gd name="connsiteX21" fmla="*/ 3203448 w 4620112"/>
              <a:gd name="connsiteY21" fmla="*/ 173736 h 2704838"/>
              <a:gd name="connsiteX22" fmla="*/ 3139440 w 4620112"/>
              <a:gd name="connsiteY22" fmla="*/ 237744 h 2704838"/>
              <a:gd name="connsiteX23" fmla="*/ 3102864 w 4620112"/>
              <a:gd name="connsiteY23" fmla="*/ 246888 h 2704838"/>
              <a:gd name="connsiteX24" fmla="*/ 3029712 w 4620112"/>
              <a:gd name="connsiteY24" fmla="*/ 301752 h 2704838"/>
              <a:gd name="connsiteX25" fmla="*/ 2965704 w 4620112"/>
              <a:gd name="connsiteY25" fmla="*/ 338328 h 2704838"/>
              <a:gd name="connsiteX26" fmla="*/ 2910840 w 4620112"/>
              <a:gd name="connsiteY26" fmla="*/ 356616 h 2704838"/>
              <a:gd name="connsiteX27" fmla="*/ 2810256 w 4620112"/>
              <a:gd name="connsiteY27" fmla="*/ 411480 h 2704838"/>
              <a:gd name="connsiteX28" fmla="*/ 2764536 w 4620112"/>
              <a:gd name="connsiteY28" fmla="*/ 420624 h 2704838"/>
              <a:gd name="connsiteX29" fmla="*/ 2727960 w 4620112"/>
              <a:gd name="connsiteY29" fmla="*/ 438912 h 2704838"/>
              <a:gd name="connsiteX30" fmla="*/ 2700528 w 4620112"/>
              <a:gd name="connsiteY30" fmla="*/ 457200 h 2704838"/>
              <a:gd name="connsiteX31" fmla="*/ 2663952 w 4620112"/>
              <a:gd name="connsiteY31" fmla="*/ 466344 h 2704838"/>
              <a:gd name="connsiteX32" fmla="*/ 2609088 w 4620112"/>
              <a:gd name="connsiteY32" fmla="*/ 484632 h 2704838"/>
              <a:gd name="connsiteX33" fmla="*/ 2535936 w 4620112"/>
              <a:gd name="connsiteY33" fmla="*/ 502920 h 2704838"/>
              <a:gd name="connsiteX34" fmla="*/ 2508504 w 4620112"/>
              <a:gd name="connsiteY34" fmla="*/ 512064 h 2704838"/>
              <a:gd name="connsiteX35" fmla="*/ 2398776 w 4620112"/>
              <a:gd name="connsiteY35" fmla="*/ 566928 h 2704838"/>
              <a:gd name="connsiteX36" fmla="*/ 2325624 w 4620112"/>
              <a:gd name="connsiteY36" fmla="*/ 585216 h 2704838"/>
              <a:gd name="connsiteX37" fmla="*/ 2270760 w 4620112"/>
              <a:gd name="connsiteY37" fmla="*/ 603504 h 2704838"/>
              <a:gd name="connsiteX38" fmla="*/ 2234184 w 4620112"/>
              <a:gd name="connsiteY38" fmla="*/ 612648 h 2704838"/>
              <a:gd name="connsiteX39" fmla="*/ 2197608 w 4620112"/>
              <a:gd name="connsiteY39" fmla="*/ 630936 h 2704838"/>
              <a:gd name="connsiteX40" fmla="*/ 2161032 w 4620112"/>
              <a:gd name="connsiteY40" fmla="*/ 640080 h 2704838"/>
              <a:gd name="connsiteX41" fmla="*/ 2133600 w 4620112"/>
              <a:gd name="connsiteY41" fmla="*/ 649224 h 2704838"/>
              <a:gd name="connsiteX42" fmla="*/ 2069592 w 4620112"/>
              <a:gd name="connsiteY42" fmla="*/ 667512 h 2704838"/>
              <a:gd name="connsiteX43" fmla="*/ 2042160 w 4620112"/>
              <a:gd name="connsiteY43" fmla="*/ 685800 h 2704838"/>
              <a:gd name="connsiteX44" fmla="*/ 1950720 w 4620112"/>
              <a:gd name="connsiteY44" fmla="*/ 704088 h 2704838"/>
              <a:gd name="connsiteX45" fmla="*/ 1886712 w 4620112"/>
              <a:gd name="connsiteY45" fmla="*/ 740664 h 2704838"/>
              <a:gd name="connsiteX46" fmla="*/ 1831848 w 4620112"/>
              <a:gd name="connsiteY46" fmla="*/ 768096 h 2704838"/>
              <a:gd name="connsiteX47" fmla="*/ 1776984 w 4620112"/>
              <a:gd name="connsiteY47" fmla="*/ 777240 h 2704838"/>
              <a:gd name="connsiteX48" fmla="*/ 1676400 w 4620112"/>
              <a:gd name="connsiteY48" fmla="*/ 804672 h 2704838"/>
              <a:gd name="connsiteX49" fmla="*/ 1292352 w 4620112"/>
              <a:gd name="connsiteY49" fmla="*/ 822960 h 2704838"/>
              <a:gd name="connsiteX50" fmla="*/ 1255776 w 4620112"/>
              <a:gd name="connsiteY50" fmla="*/ 832104 h 2704838"/>
              <a:gd name="connsiteX51" fmla="*/ 935736 w 4620112"/>
              <a:gd name="connsiteY51" fmla="*/ 822960 h 2704838"/>
              <a:gd name="connsiteX52" fmla="*/ 908304 w 4620112"/>
              <a:gd name="connsiteY52" fmla="*/ 795528 h 2704838"/>
              <a:gd name="connsiteX53" fmla="*/ 880872 w 4620112"/>
              <a:gd name="connsiteY53" fmla="*/ 740664 h 2704838"/>
              <a:gd name="connsiteX54" fmla="*/ 853440 w 4620112"/>
              <a:gd name="connsiteY54" fmla="*/ 713232 h 2704838"/>
              <a:gd name="connsiteX55" fmla="*/ 807720 w 4620112"/>
              <a:gd name="connsiteY55" fmla="*/ 676656 h 2704838"/>
              <a:gd name="connsiteX56" fmla="*/ 798576 w 4620112"/>
              <a:gd name="connsiteY56" fmla="*/ 649224 h 2704838"/>
              <a:gd name="connsiteX57" fmla="*/ 743712 w 4620112"/>
              <a:gd name="connsiteY57" fmla="*/ 621792 h 2704838"/>
              <a:gd name="connsiteX58" fmla="*/ 716280 w 4620112"/>
              <a:gd name="connsiteY58" fmla="*/ 603504 h 2704838"/>
              <a:gd name="connsiteX59" fmla="*/ 661416 w 4620112"/>
              <a:gd name="connsiteY59" fmla="*/ 585216 h 2704838"/>
              <a:gd name="connsiteX60" fmla="*/ 633984 w 4620112"/>
              <a:gd name="connsiteY60" fmla="*/ 566928 h 2704838"/>
              <a:gd name="connsiteX61" fmla="*/ 533400 w 4620112"/>
              <a:gd name="connsiteY61" fmla="*/ 557784 h 2704838"/>
              <a:gd name="connsiteX62" fmla="*/ 469392 w 4620112"/>
              <a:gd name="connsiteY62" fmla="*/ 530352 h 2704838"/>
              <a:gd name="connsiteX63" fmla="*/ 441960 w 4620112"/>
              <a:gd name="connsiteY63" fmla="*/ 521208 h 2704838"/>
              <a:gd name="connsiteX64" fmla="*/ 387096 w 4620112"/>
              <a:gd name="connsiteY64" fmla="*/ 484632 h 2704838"/>
              <a:gd name="connsiteX65" fmla="*/ 341376 w 4620112"/>
              <a:gd name="connsiteY65" fmla="*/ 429768 h 2704838"/>
              <a:gd name="connsiteX66" fmla="*/ 286512 w 4620112"/>
              <a:gd name="connsiteY66" fmla="*/ 384048 h 2704838"/>
              <a:gd name="connsiteX67" fmla="*/ 213360 w 4620112"/>
              <a:gd name="connsiteY67" fmla="*/ 320040 h 2704838"/>
              <a:gd name="connsiteX68" fmla="*/ 158496 w 4620112"/>
              <a:gd name="connsiteY68" fmla="*/ 301752 h 2704838"/>
              <a:gd name="connsiteX69" fmla="*/ 131064 w 4620112"/>
              <a:gd name="connsiteY69" fmla="*/ 292608 h 2704838"/>
              <a:gd name="connsiteX70" fmla="*/ 103632 w 4620112"/>
              <a:gd name="connsiteY70" fmla="*/ 274320 h 2704838"/>
              <a:gd name="connsiteX71" fmla="*/ 48768 w 4620112"/>
              <a:gd name="connsiteY71" fmla="*/ 228600 h 2704838"/>
              <a:gd name="connsiteX72" fmla="*/ 12192 w 4620112"/>
              <a:gd name="connsiteY72" fmla="*/ 173736 h 2704838"/>
              <a:gd name="connsiteX73" fmla="*/ 16919 w 4620112"/>
              <a:gd name="connsiteY73" fmla="*/ 21859 h 2704838"/>
              <a:gd name="connsiteX74" fmla="*/ 22933 w 4620112"/>
              <a:gd name="connsiteY74" fmla="*/ 0 h 2704838"/>
              <a:gd name="connsiteX75" fmla="*/ 0 w 4620112"/>
              <a:gd name="connsiteY75" fmla="*/ 0 h 2704838"/>
              <a:gd name="connsiteX76" fmla="*/ 0 w 4620112"/>
              <a:gd name="connsiteY76" fmla="*/ 2704838 h 2704838"/>
              <a:gd name="connsiteX77" fmla="*/ 4620112 w 4620112"/>
              <a:gd name="connsiteY77" fmla="*/ 2704838 h 270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4620112" h="2704838">
                <a:moveTo>
                  <a:pt x="313944" y="576072"/>
                </a:moveTo>
                <a:cubicBezTo>
                  <a:pt x="341376" y="579120"/>
                  <a:pt x="369463" y="578522"/>
                  <a:pt x="396240" y="585216"/>
                </a:cubicBezTo>
                <a:cubicBezTo>
                  <a:pt x="406902" y="587881"/>
                  <a:pt x="413842" y="598589"/>
                  <a:pt x="423672" y="603504"/>
                </a:cubicBezTo>
                <a:cubicBezTo>
                  <a:pt x="432293" y="607815"/>
                  <a:pt x="442678" y="607967"/>
                  <a:pt x="451104" y="612648"/>
                </a:cubicBezTo>
                <a:cubicBezTo>
                  <a:pt x="470317" y="623322"/>
                  <a:pt x="485116" y="642273"/>
                  <a:pt x="505968" y="649224"/>
                </a:cubicBezTo>
                <a:cubicBezTo>
                  <a:pt x="548144" y="663283"/>
                  <a:pt x="523949" y="656478"/>
                  <a:pt x="579120" y="667512"/>
                </a:cubicBezTo>
                <a:cubicBezTo>
                  <a:pt x="588264" y="673608"/>
                  <a:pt x="596722" y="680885"/>
                  <a:pt x="606552" y="685800"/>
                </a:cubicBezTo>
                <a:cubicBezTo>
                  <a:pt x="615173" y="690111"/>
                  <a:pt x="626376" y="689026"/>
                  <a:pt x="633984" y="694944"/>
                </a:cubicBezTo>
                <a:cubicBezTo>
                  <a:pt x="654399" y="710822"/>
                  <a:pt x="688848" y="749808"/>
                  <a:pt x="688848" y="749808"/>
                </a:cubicBezTo>
                <a:cubicBezTo>
                  <a:pt x="702592" y="791041"/>
                  <a:pt x="715116" y="816144"/>
                  <a:pt x="688848" y="868680"/>
                </a:cubicBezTo>
                <a:cubicBezTo>
                  <a:pt x="679018" y="888339"/>
                  <a:pt x="633984" y="905256"/>
                  <a:pt x="633984" y="905256"/>
                </a:cubicBezTo>
                <a:cubicBezTo>
                  <a:pt x="539496" y="902208"/>
                  <a:pt x="444370" y="907488"/>
                  <a:pt x="350520" y="896112"/>
                </a:cubicBezTo>
                <a:cubicBezTo>
                  <a:pt x="339610" y="894790"/>
                  <a:pt x="340814" y="875545"/>
                  <a:pt x="332232" y="868680"/>
                </a:cubicBezTo>
                <a:cubicBezTo>
                  <a:pt x="324706" y="862659"/>
                  <a:pt x="313944" y="862584"/>
                  <a:pt x="304800" y="859536"/>
                </a:cubicBezTo>
                <a:cubicBezTo>
                  <a:pt x="292608" y="841248"/>
                  <a:pt x="275175" y="825524"/>
                  <a:pt x="268224" y="804672"/>
                </a:cubicBezTo>
                <a:lnTo>
                  <a:pt x="249936" y="749808"/>
                </a:lnTo>
                <a:cubicBezTo>
                  <a:pt x="259688" y="603524"/>
                  <a:pt x="303276" y="605028"/>
                  <a:pt x="313944" y="576072"/>
                </a:cubicBezTo>
                <a:close/>
                <a:moveTo>
                  <a:pt x="4620112" y="0"/>
                </a:moveTo>
                <a:lnTo>
                  <a:pt x="3274447" y="0"/>
                </a:lnTo>
                <a:lnTo>
                  <a:pt x="3267456" y="73152"/>
                </a:lnTo>
                <a:cubicBezTo>
                  <a:pt x="3264943" y="90746"/>
                  <a:pt x="3249566" y="103878"/>
                  <a:pt x="3240024" y="118872"/>
                </a:cubicBezTo>
                <a:cubicBezTo>
                  <a:pt x="3228224" y="137415"/>
                  <a:pt x="3216636" y="156152"/>
                  <a:pt x="3203448" y="173736"/>
                </a:cubicBezTo>
                <a:cubicBezTo>
                  <a:pt x="3181502" y="202997"/>
                  <a:pt x="3173578" y="220675"/>
                  <a:pt x="3139440" y="237744"/>
                </a:cubicBezTo>
                <a:cubicBezTo>
                  <a:pt x="3128200" y="243364"/>
                  <a:pt x="3115056" y="243840"/>
                  <a:pt x="3102864" y="246888"/>
                </a:cubicBezTo>
                <a:cubicBezTo>
                  <a:pt x="3060109" y="289643"/>
                  <a:pt x="3090308" y="263880"/>
                  <a:pt x="3029712" y="301752"/>
                </a:cubicBezTo>
                <a:cubicBezTo>
                  <a:pt x="3000386" y="320081"/>
                  <a:pt x="3000391" y="324453"/>
                  <a:pt x="2965704" y="338328"/>
                </a:cubicBezTo>
                <a:cubicBezTo>
                  <a:pt x="2947806" y="345487"/>
                  <a:pt x="2926880" y="345923"/>
                  <a:pt x="2910840" y="356616"/>
                </a:cubicBezTo>
                <a:cubicBezTo>
                  <a:pt x="2882229" y="375690"/>
                  <a:pt x="2839892" y="405553"/>
                  <a:pt x="2810256" y="411480"/>
                </a:cubicBezTo>
                <a:lnTo>
                  <a:pt x="2764536" y="420624"/>
                </a:lnTo>
                <a:cubicBezTo>
                  <a:pt x="2752344" y="426720"/>
                  <a:pt x="2739795" y="432149"/>
                  <a:pt x="2727960" y="438912"/>
                </a:cubicBezTo>
                <a:cubicBezTo>
                  <a:pt x="2718418" y="444364"/>
                  <a:pt x="2710629" y="452871"/>
                  <a:pt x="2700528" y="457200"/>
                </a:cubicBezTo>
                <a:cubicBezTo>
                  <a:pt x="2688977" y="462150"/>
                  <a:pt x="2675989" y="462733"/>
                  <a:pt x="2663952" y="466344"/>
                </a:cubicBezTo>
                <a:cubicBezTo>
                  <a:pt x="2645488" y="471883"/>
                  <a:pt x="2627790" y="479957"/>
                  <a:pt x="2609088" y="484632"/>
                </a:cubicBezTo>
                <a:cubicBezTo>
                  <a:pt x="2584704" y="490728"/>
                  <a:pt x="2559781" y="494972"/>
                  <a:pt x="2535936" y="502920"/>
                </a:cubicBezTo>
                <a:cubicBezTo>
                  <a:pt x="2526792" y="505968"/>
                  <a:pt x="2516930" y="507383"/>
                  <a:pt x="2508504" y="512064"/>
                </a:cubicBezTo>
                <a:cubicBezTo>
                  <a:pt x="2435361" y="552699"/>
                  <a:pt x="2476455" y="547508"/>
                  <a:pt x="2398776" y="566928"/>
                </a:cubicBezTo>
                <a:cubicBezTo>
                  <a:pt x="2374392" y="573024"/>
                  <a:pt x="2349469" y="577268"/>
                  <a:pt x="2325624" y="585216"/>
                </a:cubicBezTo>
                <a:cubicBezTo>
                  <a:pt x="2307336" y="591312"/>
                  <a:pt x="2289462" y="598829"/>
                  <a:pt x="2270760" y="603504"/>
                </a:cubicBezTo>
                <a:cubicBezTo>
                  <a:pt x="2258568" y="606552"/>
                  <a:pt x="2245951" y="608235"/>
                  <a:pt x="2234184" y="612648"/>
                </a:cubicBezTo>
                <a:cubicBezTo>
                  <a:pt x="2221421" y="617434"/>
                  <a:pt x="2210371" y="626150"/>
                  <a:pt x="2197608" y="630936"/>
                </a:cubicBezTo>
                <a:cubicBezTo>
                  <a:pt x="2185841" y="635349"/>
                  <a:pt x="2173116" y="636628"/>
                  <a:pt x="2161032" y="640080"/>
                </a:cubicBezTo>
                <a:cubicBezTo>
                  <a:pt x="2151764" y="642728"/>
                  <a:pt x="2142868" y="646576"/>
                  <a:pt x="2133600" y="649224"/>
                </a:cubicBezTo>
                <a:cubicBezTo>
                  <a:pt x="2119928" y="653130"/>
                  <a:pt x="2084208" y="660204"/>
                  <a:pt x="2069592" y="667512"/>
                </a:cubicBezTo>
                <a:cubicBezTo>
                  <a:pt x="2059762" y="672427"/>
                  <a:pt x="2052664" y="682568"/>
                  <a:pt x="2042160" y="685800"/>
                </a:cubicBezTo>
                <a:cubicBezTo>
                  <a:pt x="2012451" y="694941"/>
                  <a:pt x="1950720" y="704088"/>
                  <a:pt x="1950720" y="704088"/>
                </a:cubicBezTo>
                <a:cubicBezTo>
                  <a:pt x="1862277" y="770420"/>
                  <a:pt x="1956529" y="705756"/>
                  <a:pt x="1886712" y="740664"/>
                </a:cubicBezTo>
                <a:cubicBezTo>
                  <a:pt x="1847255" y="760393"/>
                  <a:pt x="1873219" y="758903"/>
                  <a:pt x="1831848" y="768096"/>
                </a:cubicBezTo>
                <a:cubicBezTo>
                  <a:pt x="1813749" y="772118"/>
                  <a:pt x="1795083" y="773218"/>
                  <a:pt x="1776984" y="777240"/>
                </a:cubicBezTo>
                <a:cubicBezTo>
                  <a:pt x="1729749" y="787737"/>
                  <a:pt x="1748365" y="801245"/>
                  <a:pt x="1676400" y="804672"/>
                </a:cubicBezTo>
                <a:lnTo>
                  <a:pt x="1292352" y="822960"/>
                </a:lnTo>
                <a:cubicBezTo>
                  <a:pt x="1280160" y="826008"/>
                  <a:pt x="1268343" y="832104"/>
                  <a:pt x="1255776" y="832104"/>
                </a:cubicBezTo>
                <a:cubicBezTo>
                  <a:pt x="1149052" y="832104"/>
                  <a:pt x="1041873" y="834132"/>
                  <a:pt x="935736" y="822960"/>
                </a:cubicBezTo>
                <a:cubicBezTo>
                  <a:pt x="922875" y="821606"/>
                  <a:pt x="916583" y="805462"/>
                  <a:pt x="908304" y="795528"/>
                </a:cubicBezTo>
                <a:cubicBezTo>
                  <a:pt x="836363" y="709199"/>
                  <a:pt x="935859" y="823144"/>
                  <a:pt x="880872" y="740664"/>
                </a:cubicBezTo>
                <a:cubicBezTo>
                  <a:pt x="873699" y="729904"/>
                  <a:pt x="861719" y="723166"/>
                  <a:pt x="853440" y="713232"/>
                </a:cubicBezTo>
                <a:cubicBezTo>
                  <a:pt x="821624" y="675053"/>
                  <a:pt x="852753" y="691667"/>
                  <a:pt x="807720" y="676656"/>
                </a:cubicBezTo>
                <a:cubicBezTo>
                  <a:pt x="804672" y="667512"/>
                  <a:pt x="804597" y="656750"/>
                  <a:pt x="798576" y="649224"/>
                </a:cubicBezTo>
                <a:cubicBezTo>
                  <a:pt x="781106" y="627386"/>
                  <a:pt x="765799" y="632835"/>
                  <a:pt x="743712" y="621792"/>
                </a:cubicBezTo>
                <a:cubicBezTo>
                  <a:pt x="733882" y="616877"/>
                  <a:pt x="726323" y="607967"/>
                  <a:pt x="716280" y="603504"/>
                </a:cubicBezTo>
                <a:cubicBezTo>
                  <a:pt x="698664" y="595675"/>
                  <a:pt x="677456" y="595909"/>
                  <a:pt x="661416" y="585216"/>
                </a:cubicBezTo>
                <a:cubicBezTo>
                  <a:pt x="652272" y="579120"/>
                  <a:pt x="644730" y="569231"/>
                  <a:pt x="633984" y="566928"/>
                </a:cubicBezTo>
                <a:cubicBezTo>
                  <a:pt x="601065" y="559874"/>
                  <a:pt x="566928" y="560832"/>
                  <a:pt x="533400" y="557784"/>
                </a:cubicBezTo>
                <a:cubicBezTo>
                  <a:pt x="457278" y="538753"/>
                  <a:pt x="532540" y="561926"/>
                  <a:pt x="469392" y="530352"/>
                </a:cubicBezTo>
                <a:cubicBezTo>
                  <a:pt x="460771" y="526041"/>
                  <a:pt x="450386" y="525889"/>
                  <a:pt x="441960" y="521208"/>
                </a:cubicBezTo>
                <a:cubicBezTo>
                  <a:pt x="422747" y="510534"/>
                  <a:pt x="387096" y="484632"/>
                  <a:pt x="387096" y="484632"/>
                </a:cubicBezTo>
                <a:cubicBezTo>
                  <a:pt x="369114" y="457659"/>
                  <a:pt x="367778" y="451770"/>
                  <a:pt x="341376" y="429768"/>
                </a:cubicBezTo>
                <a:cubicBezTo>
                  <a:pt x="302143" y="397074"/>
                  <a:pt x="322941" y="427762"/>
                  <a:pt x="286512" y="384048"/>
                </a:cubicBezTo>
                <a:cubicBezTo>
                  <a:pt x="257790" y="349582"/>
                  <a:pt x="273851" y="340204"/>
                  <a:pt x="213360" y="320040"/>
                </a:cubicBezTo>
                <a:lnTo>
                  <a:pt x="158496" y="301752"/>
                </a:lnTo>
                <a:cubicBezTo>
                  <a:pt x="149352" y="298704"/>
                  <a:pt x="139084" y="297955"/>
                  <a:pt x="131064" y="292608"/>
                </a:cubicBezTo>
                <a:cubicBezTo>
                  <a:pt x="121920" y="286512"/>
                  <a:pt x="112075" y="281355"/>
                  <a:pt x="103632" y="274320"/>
                </a:cubicBezTo>
                <a:cubicBezTo>
                  <a:pt x="33226" y="215648"/>
                  <a:pt x="116876" y="274006"/>
                  <a:pt x="48768" y="228600"/>
                </a:cubicBezTo>
                <a:cubicBezTo>
                  <a:pt x="36576" y="210312"/>
                  <a:pt x="11037" y="195685"/>
                  <a:pt x="12192" y="173736"/>
                </a:cubicBezTo>
                <a:cubicBezTo>
                  <a:pt x="14469" y="130467"/>
                  <a:pt x="8777" y="73573"/>
                  <a:pt x="16919" y="21859"/>
                </a:cubicBezTo>
                <a:lnTo>
                  <a:pt x="22933" y="0"/>
                </a:lnTo>
                <a:lnTo>
                  <a:pt x="0" y="0"/>
                </a:lnTo>
                <a:lnTo>
                  <a:pt x="0" y="2704838"/>
                </a:lnTo>
                <a:lnTo>
                  <a:pt x="4620112" y="2704838"/>
                </a:lnTo>
                <a:close/>
              </a:path>
            </a:pathLst>
          </a:custGeom>
        </p:spPr>
      </p:pic>
      <p:sp>
        <p:nvSpPr>
          <p:cNvPr id="2" name="Title 1">
            <a:extLst>
              <a:ext uri="{FF2B5EF4-FFF2-40B4-BE49-F238E27FC236}">
                <a16:creationId xmlns:a16="http://schemas.microsoft.com/office/drawing/2014/main" id="{62149FFD-53DB-4B65-B020-689D2F7EF2D7}"/>
              </a:ext>
            </a:extLst>
          </p:cNvPr>
          <p:cNvSpPr>
            <a:spLocks noGrp="1"/>
          </p:cNvSpPr>
          <p:nvPr>
            <p:ph type="title"/>
          </p:nvPr>
        </p:nvSpPr>
        <p:spPr>
          <a:xfrm>
            <a:off x="5297763" y="1109474"/>
            <a:ext cx="5862362" cy="4639053"/>
          </a:xfrm>
        </p:spPr>
        <p:txBody>
          <a:bodyPr vert="horz" lIns="91440" tIns="45720" rIns="91440" bIns="45720" rtlCol="0" anchor="ctr">
            <a:normAutofit/>
          </a:bodyPr>
          <a:lstStyle/>
          <a:p>
            <a:pPr algn="r"/>
            <a:r>
              <a:rPr lang="en-US" sz="6000"/>
              <a:t>speculations on nature of matter</a:t>
            </a:r>
          </a:p>
        </p:txBody>
      </p:sp>
    </p:spTree>
    <p:extLst>
      <p:ext uri="{BB962C8B-B14F-4D97-AF65-F5344CB8AC3E}">
        <p14:creationId xmlns:p14="http://schemas.microsoft.com/office/powerpoint/2010/main" val="387929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6"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7"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2123D8D-D395-44C7-9522-DE85DAD408DD}"/>
              </a:ext>
            </a:extLst>
          </p:cNvPr>
          <p:cNvSpPr>
            <a:spLocks noGrp="1"/>
          </p:cNvSpPr>
          <p:nvPr>
            <p:ph type="title"/>
          </p:nvPr>
        </p:nvSpPr>
        <p:spPr>
          <a:xfrm>
            <a:off x="325584" y="484909"/>
            <a:ext cx="7739741" cy="922867"/>
          </a:xfrm>
        </p:spPr>
        <p:txBody>
          <a:bodyPr anchor="b">
            <a:normAutofit/>
          </a:bodyPr>
          <a:lstStyle/>
          <a:p>
            <a:r>
              <a:rPr lang="en-US">
                <a:cs typeface="Calibri Light"/>
              </a:rPr>
              <a:t>Early speculations</a:t>
            </a:r>
            <a:endParaRPr lang="en-US"/>
          </a:p>
        </p:txBody>
      </p:sp>
      <p:sp>
        <p:nvSpPr>
          <p:cNvPr id="3" name="Content Placeholder 2">
            <a:extLst>
              <a:ext uri="{FF2B5EF4-FFF2-40B4-BE49-F238E27FC236}">
                <a16:creationId xmlns:a16="http://schemas.microsoft.com/office/drawing/2014/main" id="{A5D292C4-7607-40F8-9906-A3D903BBCFB0}"/>
              </a:ext>
            </a:extLst>
          </p:cNvPr>
          <p:cNvSpPr>
            <a:spLocks noGrp="1"/>
          </p:cNvSpPr>
          <p:nvPr>
            <p:ph idx="1"/>
          </p:nvPr>
        </p:nvSpPr>
        <p:spPr>
          <a:xfrm>
            <a:off x="281930" y="1409105"/>
            <a:ext cx="8942844" cy="5120304"/>
          </a:xfrm>
        </p:spPr>
        <p:txBody>
          <a:bodyPr>
            <a:normAutofit/>
          </a:bodyPr>
          <a:lstStyle/>
          <a:p>
            <a:pPr algn="just">
              <a:buClr>
                <a:srgbClr val="000000"/>
              </a:buClr>
            </a:pPr>
            <a:r>
              <a:rPr lang="en-US" sz="2000">
                <a:ea typeface="+mn-lt"/>
                <a:cs typeface="+mn-lt"/>
              </a:rPr>
              <a:t>Epicurus (341 BCE–270 BCE) further suggested in his “Letter to Herodotus” that an infinite number of other worlds existed as well, “some like this world, others unlike it.” </a:t>
            </a:r>
            <a:endParaRPr lang="en-US">
              <a:cs typeface="Calibri" panose="020F0502020204030204"/>
            </a:endParaRPr>
          </a:p>
          <a:p>
            <a:pPr algn="just">
              <a:buClr>
                <a:srgbClr val="000000"/>
              </a:buClr>
            </a:pPr>
            <a:endParaRPr lang="en-US" sz="2000">
              <a:ea typeface="+mn-lt"/>
              <a:cs typeface="+mn-lt"/>
            </a:endParaRPr>
          </a:p>
          <a:p>
            <a:pPr algn="just">
              <a:buClr>
                <a:srgbClr val="000000"/>
              </a:buClr>
            </a:pPr>
            <a:r>
              <a:rPr lang="en-US" sz="2000">
                <a:ea typeface="+mn-lt"/>
                <a:cs typeface="+mn-lt"/>
              </a:rPr>
              <a:t>the Pythagorean </a:t>
            </a:r>
            <a:r>
              <a:rPr lang="en-US" sz="2000" err="1">
                <a:ea typeface="+mn-lt"/>
                <a:cs typeface="+mn-lt"/>
              </a:rPr>
              <a:t>Philolaus</a:t>
            </a:r>
            <a:r>
              <a:rPr lang="en-US" sz="2000">
                <a:ea typeface="+mn-lt"/>
                <a:cs typeface="+mn-lt"/>
              </a:rPr>
              <a:t> conjectured the existence of the celestial body </a:t>
            </a:r>
            <a:r>
              <a:rPr lang="en-US" sz="2000" err="1">
                <a:ea typeface="+mn-lt"/>
                <a:cs typeface="+mn-lt"/>
              </a:rPr>
              <a:t>Antichthon</a:t>
            </a:r>
            <a:r>
              <a:rPr lang="en-US" sz="2000">
                <a:ea typeface="+mn-lt"/>
                <a:cs typeface="+mn-lt"/>
              </a:rPr>
              <a:t>, or counter-earth, which revolves on the opposite side of the “central fire” with respect to the Earth.</a:t>
            </a:r>
            <a:endParaRPr lang="en-US">
              <a:ea typeface="+mn-lt"/>
              <a:cs typeface="+mn-lt"/>
            </a:endParaRPr>
          </a:p>
          <a:p>
            <a:pPr algn="just">
              <a:buClr>
                <a:srgbClr val="000000"/>
              </a:buClr>
            </a:pPr>
            <a:endParaRPr lang="en-US" sz="2000">
              <a:ea typeface="+mn-lt"/>
              <a:cs typeface="+mn-lt"/>
            </a:endParaRPr>
          </a:p>
          <a:p>
            <a:pPr algn="just">
              <a:buClr>
                <a:srgbClr val="000000"/>
              </a:buClr>
            </a:pPr>
            <a:r>
              <a:rPr lang="en-US" sz="2000">
                <a:ea typeface="+mn-lt"/>
                <a:cs typeface="+mn-lt"/>
              </a:rPr>
              <a:t>By pointing his telescope toward the sky, Galileo saw much that had been previously imperceptible. Among his many other discoveries, he learned that the faint glow of the Milky Way is produced by a myriad of individual stars, and that at least four satellites, invisible to the naked eye, are in orbit around Jupiter.</a:t>
            </a:r>
            <a:endParaRPr lang="en-US">
              <a:ea typeface="+mn-lt"/>
              <a:cs typeface="+mn-lt"/>
            </a:endParaRPr>
          </a:p>
          <a:p>
            <a:pPr algn="just">
              <a:buClr>
                <a:srgbClr val="000000"/>
              </a:buClr>
            </a:pPr>
            <a:endParaRPr lang="en-US" sz="2000">
              <a:cs typeface="Calibri"/>
            </a:endParaRPr>
          </a:p>
        </p:txBody>
      </p:sp>
    </p:spTree>
    <p:extLst>
      <p:ext uri="{BB962C8B-B14F-4D97-AF65-F5344CB8AC3E}">
        <p14:creationId xmlns:p14="http://schemas.microsoft.com/office/powerpoint/2010/main" val="149550005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6"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7"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2123D8D-D395-44C7-9522-DE85DAD408DD}"/>
              </a:ext>
            </a:extLst>
          </p:cNvPr>
          <p:cNvSpPr>
            <a:spLocks noGrp="1"/>
          </p:cNvSpPr>
          <p:nvPr>
            <p:ph type="title"/>
          </p:nvPr>
        </p:nvSpPr>
        <p:spPr>
          <a:xfrm>
            <a:off x="228602" y="401782"/>
            <a:ext cx="7739741" cy="922867"/>
          </a:xfrm>
        </p:spPr>
        <p:txBody>
          <a:bodyPr anchor="b">
            <a:normAutofit/>
          </a:bodyPr>
          <a:lstStyle/>
          <a:p>
            <a:r>
              <a:rPr lang="en-US">
                <a:cs typeface="Calibri Light"/>
              </a:rPr>
              <a:t>Initial dark objects and regions</a:t>
            </a:r>
          </a:p>
        </p:txBody>
      </p:sp>
      <p:sp>
        <p:nvSpPr>
          <p:cNvPr id="3" name="Content Placeholder 2">
            <a:extLst>
              <a:ext uri="{FF2B5EF4-FFF2-40B4-BE49-F238E27FC236}">
                <a16:creationId xmlns:a16="http://schemas.microsoft.com/office/drawing/2014/main" id="{A5D292C4-7607-40F8-9906-A3D903BBCFB0}"/>
              </a:ext>
            </a:extLst>
          </p:cNvPr>
          <p:cNvSpPr>
            <a:spLocks noGrp="1"/>
          </p:cNvSpPr>
          <p:nvPr>
            <p:ph idx="1"/>
          </p:nvPr>
        </p:nvSpPr>
        <p:spPr>
          <a:xfrm>
            <a:off x="226512" y="1409105"/>
            <a:ext cx="8942844" cy="4704668"/>
          </a:xfrm>
        </p:spPr>
        <p:txBody>
          <a:bodyPr>
            <a:normAutofit/>
          </a:bodyPr>
          <a:lstStyle/>
          <a:p>
            <a:pPr algn="just">
              <a:buClr>
                <a:prstClr val="black"/>
              </a:buClr>
            </a:pPr>
            <a:r>
              <a:rPr lang="en-US" sz="2000">
                <a:ea typeface="+mn-lt"/>
                <a:cs typeface="+mn-lt"/>
              </a:rPr>
              <a:t>First, the Universe may contain matter that cannot be perceived by ordinary means. And second, the introduction of new technology can reveal to us forms of matter that had previously been invisible.</a:t>
            </a:r>
            <a:endParaRPr lang="en-US">
              <a:ea typeface="+mn-lt"/>
              <a:cs typeface="+mn-lt"/>
            </a:endParaRPr>
          </a:p>
          <a:p>
            <a:pPr algn="just">
              <a:buClr>
                <a:srgbClr val="000000"/>
              </a:buClr>
            </a:pPr>
            <a:endParaRPr lang="en-US" sz="2000">
              <a:cs typeface="Calibri"/>
            </a:endParaRPr>
          </a:p>
          <a:p>
            <a:pPr algn="just">
              <a:buClr>
                <a:srgbClr val="000000"/>
              </a:buClr>
            </a:pPr>
            <a:r>
              <a:rPr lang="en-US" sz="2000">
                <a:ea typeface="+mn-lt"/>
                <a:cs typeface="+mn-lt"/>
              </a:rPr>
              <a:t>In a letter published in 1844 (Bessel, 1844), he argued that the observed proper motion of the stars Sirius and Procyon could be explained only by the presence of faint companion stars, influencing the observed stars through their gravitational pull.</a:t>
            </a:r>
          </a:p>
          <a:p>
            <a:pPr algn="just">
              <a:buClr>
                <a:srgbClr val="000000"/>
              </a:buClr>
            </a:pPr>
            <a:endParaRPr lang="en-US" sz="2000">
              <a:cs typeface="Calibri"/>
            </a:endParaRPr>
          </a:p>
          <a:p>
            <a:pPr algn="just">
              <a:buClr>
                <a:srgbClr val="000000"/>
              </a:buClr>
            </a:pPr>
            <a:r>
              <a:rPr lang="en-US" sz="2000">
                <a:ea typeface="+mn-lt"/>
                <a:cs typeface="+mn-lt"/>
              </a:rPr>
              <a:t>French astronomer Urbain Le Verrier and the English astronomer John Couch Adams, in order to explain some persistent anomalies in the motion of Uranus, proposed the existence of a new planet.</a:t>
            </a:r>
            <a:endParaRPr lang="en-US">
              <a:cs typeface="Calibri" panose="020F0502020204030204"/>
            </a:endParaRPr>
          </a:p>
        </p:txBody>
      </p:sp>
    </p:spTree>
    <p:extLst>
      <p:ext uri="{BB962C8B-B14F-4D97-AF65-F5344CB8AC3E}">
        <p14:creationId xmlns:p14="http://schemas.microsoft.com/office/powerpoint/2010/main" val="60649779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Freeform: Shape 25">
            <a:extLst>
              <a:ext uri="{FF2B5EF4-FFF2-40B4-BE49-F238E27FC236}">
                <a16:creationId xmlns:a16="http://schemas.microsoft.com/office/drawing/2014/main" id="{9939D5DF-647B-465D-9883-4CF390177B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654296" cy="6858000"/>
          </a:xfrm>
          <a:custGeom>
            <a:avLst/>
            <a:gdLst>
              <a:gd name="connsiteX0" fmla="*/ 4654296 w 4654296"/>
              <a:gd name="connsiteY0" fmla="*/ 0 h 6858000"/>
              <a:gd name="connsiteX1" fmla="*/ 0 w 4654296"/>
              <a:gd name="connsiteY1" fmla="*/ 0 h 6858000"/>
              <a:gd name="connsiteX2" fmla="*/ 0 w 4654296"/>
              <a:gd name="connsiteY2" fmla="*/ 70650 h 6858000"/>
              <a:gd name="connsiteX3" fmla="*/ 13678 w 4654296"/>
              <a:gd name="connsiteY3" fmla="*/ 155673 h 6858000"/>
              <a:gd name="connsiteX4" fmla="*/ 37547 w 4654296"/>
              <a:gd name="connsiteY4" fmla="*/ 310664 h 6858000"/>
              <a:gd name="connsiteX5" fmla="*/ 60911 w 4654296"/>
              <a:gd name="connsiteY5" fmla="*/ 466340 h 6858000"/>
              <a:gd name="connsiteX6" fmla="*/ 80914 w 4654296"/>
              <a:gd name="connsiteY6" fmla="*/ 622703 h 6858000"/>
              <a:gd name="connsiteX7" fmla="*/ 101085 w 4654296"/>
              <a:gd name="connsiteY7" fmla="*/ 778379 h 6858000"/>
              <a:gd name="connsiteX8" fmla="*/ 119911 w 4654296"/>
              <a:gd name="connsiteY8" fmla="*/ 934742 h 6858000"/>
              <a:gd name="connsiteX9" fmla="*/ 136047 w 4654296"/>
              <a:gd name="connsiteY9" fmla="*/ 1089047 h 6858000"/>
              <a:gd name="connsiteX10" fmla="*/ 151343 w 4654296"/>
              <a:gd name="connsiteY10" fmla="*/ 1245409 h 6858000"/>
              <a:gd name="connsiteX11" fmla="*/ 165295 w 4654296"/>
              <a:gd name="connsiteY11" fmla="*/ 1401086 h 6858000"/>
              <a:gd name="connsiteX12" fmla="*/ 177397 w 4654296"/>
              <a:gd name="connsiteY12" fmla="*/ 1554019 h 6858000"/>
              <a:gd name="connsiteX13" fmla="*/ 189500 w 4654296"/>
              <a:gd name="connsiteY13" fmla="*/ 1709010 h 6858000"/>
              <a:gd name="connsiteX14" fmla="*/ 199585 w 4654296"/>
              <a:gd name="connsiteY14" fmla="*/ 1861943 h 6858000"/>
              <a:gd name="connsiteX15" fmla="*/ 207485 w 4654296"/>
              <a:gd name="connsiteY15" fmla="*/ 2014877 h 6858000"/>
              <a:gd name="connsiteX16" fmla="*/ 215722 w 4654296"/>
              <a:gd name="connsiteY16" fmla="*/ 2167124 h 6858000"/>
              <a:gd name="connsiteX17" fmla="*/ 222613 w 4654296"/>
              <a:gd name="connsiteY17" fmla="*/ 2318000 h 6858000"/>
              <a:gd name="connsiteX18" fmla="*/ 227488 w 4654296"/>
              <a:gd name="connsiteY18" fmla="*/ 2467505 h 6858000"/>
              <a:gd name="connsiteX19" fmla="*/ 231690 w 4654296"/>
              <a:gd name="connsiteY19" fmla="*/ 2617009 h 6858000"/>
              <a:gd name="connsiteX20" fmla="*/ 235724 w 4654296"/>
              <a:gd name="connsiteY20" fmla="*/ 2765142 h 6858000"/>
              <a:gd name="connsiteX21" fmla="*/ 237573 w 4654296"/>
              <a:gd name="connsiteY21" fmla="*/ 2911217 h 6858000"/>
              <a:gd name="connsiteX22" fmla="*/ 239590 w 4654296"/>
              <a:gd name="connsiteY22" fmla="*/ 3057293 h 6858000"/>
              <a:gd name="connsiteX23" fmla="*/ 240599 w 4654296"/>
              <a:gd name="connsiteY23" fmla="*/ 3201311 h 6858000"/>
              <a:gd name="connsiteX24" fmla="*/ 239590 w 4654296"/>
              <a:gd name="connsiteY24" fmla="*/ 3343957 h 6858000"/>
              <a:gd name="connsiteX25" fmla="*/ 239590 w 4654296"/>
              <a:gd name="connsiteY25" fmla="*/ 3485232 h 6858000"/>
              <a:gd name="connsiteX26" fmla="*/ 237573 w 4654296"/>
              <a:gd name="connsiteY26" fmla="*/ 3625135 h 6858000"/>
              <a:gd name="connsiteX27" fmla="*/ 234548 w 4654296"/>
              <a:gd name="connsiteY27" fmla="*/ 3762295 h 6858000"/>
              <a:gd name="connsiteX28" fmla="*/ 231690 w 4654296"/>
              <a:gd name="connsiteY28" fmla="*/ 3898083 h 6858000"/>
              <a:gd name="connsiteX29" fmla="*/ 228496 w 4654296"/>
              <a:gd name="connsiteY29" fmla="*/ 4031129 h 6858000"/>
              <a:gd name="connsiteX30" fmla="*/ 223622 w 4654296"/>
              <a:gd name="connsiteY30" fmla="*/ 4163488 h 6858000"/>
              <a:gd name="connsiteX31" fmla="*/ 218411 w 4654296"/>
              <a:gd name="connsiteY31" fmla="*/ 4293789 h 6858000"/>
              <a:gd name="connsiteX32" fmla="*/ 213705 w 4654296"/>
              <a:gd name="connsiteY32" fmla="*/ 4421348 h 6858000"/>
              <a:gd name="connsiteX33" fmla="*/ 200425 w 4654296"/>
              <a:gd name="connsiteY33" fmla="*/ 4670294 h 6858000"/>
              <a:gd name="connsiteX34" fmla="*/ 186306 w 4654296"/>
              <a:gd name="connsiteY34" fmla="*/ 4908952 h 6858000"/>
              <a:gd name="connsiteX35" fmla="*/ 171514 w 4654296"/>
              <a:gd name="connsiteY35" fmla="*/ 5138009 h 6858000"/>
              <a:gd name="connsiteX36" fmla="*/ 155209 w 4654296"/>
              <a:gd name="connsiteY36" fmla="*/ 5354722 h 6858000"/>
              <a:gd name="connsiteX37" fmla="*/ 138232 w 4654296"/>
              <a:gd name="connsiteY37" fmla="*/ 5561834 h 6858000"/>
              <a:gd name="connsiteX38" fmla="*/ 119911 w 4654296"/>
              <a:gd name="connsiteY38" fmla="*/ 5753858 h 6858000"/>
              <a:gd name="connsiteX39" fmla="*/ 101925 w 4654296"/>
              <a:gd name="connsiteY39" fmla="*/ 5934223 h 6858000"/>
              <a:gd name="connsiteX40" fmla="*/ 83940 w 4654296"/>
              <a:gd name="connsiteY40" fmla="*/ 6100187 h 6858000"/>
              <a:gd name="connsiteX41" fmla="*/ 66963 w 4654296"/>
              <a:gd name="connsiteY41" fmla="*/ 6252434 h 6858000"/>
              <a:gd name="connsiteX42" fmla="*/ 50826 w 4654296"/>
              <a:gd name="connsiteY42" fmla="*/ 6387537 h 6858000"/>
              <a:gd name="connsiteX43" fmla="*/ 35530 w 4654296"/>
              <a:gd name="connsiteY43" fmla="*/ 6509609 h 6858000"/>
              <a:gd name="connsiteX44" fmla="*/ 22755 w 4654296"/>
              <a:gd name="connsiteY44" fmla="*/ 6612479 h 6858000"/>
              <a:gd name="connsiteX45" fmla="*/ 10653 w 4654296"/>
              <a:gd name="connsiteY45" fmla="*/ 6698890 h 6858000"/>
              <a:gd name="connsiteX46" fmla="*/ 0 w 4654296"/>
              <a:gd name="connsiteY46" fmla="*/ 6771890 h 6858000"/>
              <a:gd name="connsiteX47" fmla="*/ 0 w 4654296"/>
              <a:gd name="connsiteY47" fmla="*/ 6858000 h 6858000"/>
              <a:gd name="connsiteX48" fmla="*/ 4654296 w 4654296"/>
              <a:gd name="connsiteY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4654296" h="6858000">
                <a:moveTo>
                  <a:pt x="4654296" y="0"/>
                </a:move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4654296" y="6858000"/>
                </a:lnTo>
                <a:close/>
              </a:path>
            </a:pathLst>
          </a:cu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795511D0-C969-4FB4-9670-3DF7F1B2A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60549" r="62095"/>
          <a:stretch/>
        </p:blipFill>
        <p:spPr>
          <a:xfrm flipH="1">
            <a:off x="6714143" y="3649211"/>
            <a:ext cx="5477857" cy="3207003"/>
          </a:xfrm>
          <a:custGeom>
            <a:avLst/>
            <a:gdLst>
              <a:gd name="connsiteX0" fmla="*/ 313944 w 4620112"/>
              <a:gd name="connsiteY0" fmla="*/ 576072 h 2704838"/>
              <a:gd name="connsiteX1" fmla="*/ 396240 w 4620112"/>
              <a:gd name="connsiteY1" fmla="*/ 585216 h 2704838"/>
              <a:gd name="connsiteX2" fmla="*/ 423672 w 4620112"/>
              <a:gd name="connsiteY2" fmla="*/ 603504 h 2704838"/>
              <a:gd name="connsiteX3" fmla="*/ 451104 w 4620112"/>
              <a:gd name="connsiteY3" fmla="*/ 612648 h 2704838"/>
              <a:gd name="connsiteX4" fmla="*/ 505968 w 4620112"/>
              <a:gd name="connsiteY4" fmla="*/ 649224 h 2704838"/>
              <a:gd name="connsiteX5" fmla="*/ 579120 w 4620112"/>
              <a:gd name="connsiteY5" fmla="*/ 667512 h 2704838"/>
              <a:gd name="connsiteX6" fmla="*/ 606552 w 4620112"/>
              <a:gd name="connsiteY6" fmla="*/ 685800 h 2704838"/>
              <a:gd name="connsiteX7" fmla="*/ 633984 w 4620112"/>
              <a:gd name="connsiteY7" fmla="*/ 694944 h 2704838"/>
              <a:gd name="connsiteX8" fmla="*/ 688848 w 4620112"/>
              <a:gd name="connsiteY8" fmla="*/ 749808 h 2704838"/>
              <a:gd name="connsiteX9" fmla="*/ 688848 w 4620112"/>
              <a:gd name="connsiteY9" fmla="*/ 868680 h 2704838"/>
              <a:gd name="connsiteX10" fmla="*/ 633984 w 4620112"/>
              <a:gd name="connsiteY10" fmla="*/ 905256 h 2704838"/>
              <a:gd name="connsiteX11" fmla="*/ 350520 w 4620112"/>
              <a:gd name="connsiteY11" fmla="*/ 896112 h 2704838"/>
              <a:gd name="connsiteX12" fmla="*/ 332232 w 4620112"/>
              <a:gd name="connsiteY12" fmla="*/ 868680 h 2704838"/>
              <a:gd name="connsiteX13" fmla="*/ 304800 w 4620112"/>
              <a:gd name="connsiteY13" fmla="*/ 859536 h 2704838"/>
              <a:gd name="connsiteX14" fmla="*/ 268224 w 4620112"/>
              <a:gd name="connsiteY14" fmla="*/ 804672 h 2704838"/>
              <a:gd name="connsiteX15" fmla="*/ 249936 w 4620112"/>
              <a:gd name="connsiteY15" fmla="*/ 749808 h 2704838"/>
              <a:gd name="connsiteX16" fmla="*/ 313944 w 4620112"/>
              <a:gd name="connsiteY16" fmla="*/ 576072 h 2704838"/>
              <a:gd name="connsiteX17" fmla="*/ 4620112 w 4620112"/>
              <a:gd name="connsiteY17" fmla="*/ 0 h 2704838"/>
              <a:gd name="connsiteX18" fmla="*/ 3274447 w 4620112"/>
              <a:gd name="connsiteY18" fmla="*/ 0 h 2704838"/>
              <a:gd name="connsiteX19" fmla="*/ 3267456 w 4620112"/>
              <a:gd name="connsiteY19" fmla="*/ 73152 h 2704838"/>
              <a:gd name="connsiteX20" fmla="*/ 3240024 w 4620112"/>
              <a:gd name="connsiteY20" fmla="*/ 118872 h 2704838"/>
              <a:gd name="connsiteX21" fmla="*/ 3203448 w 4620112"/>
              <a:gd name="connsiteY21" fmla="*/ 173736 h 2704838"/>
              <a:gd name="connsiteX22" fmla="*/ 3139440 w 4620112"/>
              <a:gd name="connsiteY22" fmla="*/ 237744 h 2704838"/>
              <a:gd name="connsiteX23" fmla="*/ 3102864 w 4620112"/>
              <a:gd name="connsiteY23" fmla="*/ 246888 h 2704838"/>
              <a:gd name="connsiteX24" fmla="*/ 3029712 w 4620112"/>
              <a:gd name="connsiteY24" fmla="*/ 301752 h 2704838"/>
              <a:gd name="connsiteX25" fmla="*/ 2965704 w 4620112"/>
              <a:gd name="connsiteY25" fmla="*/ 338328 h 2704838"/>
              <a:gd name="connsiteX26" fmla="*/ 2910840 w 4620112"/>
              <a:gd name="connsiteY26" fmla="*/ 356616 h 2704838"/>
              <a:gd name="connsiteX27" fmla="*/ 2810256 w 4620112"/>
              <a:gd name="connsiteY27" fmla="*/ 411480 h 2704838"/>
              <a:gd name="connsiteX28" fmla="*/ 2764536 w 4620112"/>
              <a:gd name="connsiteY28" fmla="*/ 420624 h 2704838"/>
              <a:gd name="connsiteX29" fmla="*/ 2727960 w 4620112"/>
              <a:gd name="connsiteY29" fmla="*/ 438912 h 2704838"/>
              <a:gd name="connsiteX30" fmla="*/ 2700528 w 4620112"/>
              <a:gd name="connsiteY30" fmla="*/ 457200 h 2704838"/>
              <a:gd name="connsiteX31" fmla="*/ 2663952 w 4620112"/>
              <a:gd name="connsiteY31" fmla="*/ 466344 h 2704838"/>
              <a:gd name="connsiteX32" fmla="*/ 2609088 w 4620112"/>
              <a:gd name="connsiteY32" fmla="*/ 484632 h 2704838"/>
              <a:gd name="connsiteX33" fmla="*/ 2535936 w 4620112"/>
              <a:gd name="connsiteY33" fmla="*/ 502920 h 2704838"/>
              <a:gd name="connsiteX34" fmla="*/ 2508504 w 4620112"/>
              <a:gd name="connsiteY34" fmla="*/ 512064 h 2704838"/>
              <a:gd name="connsiteX35" fmla="*/ 2398776 w 4620112"/>
              <a:gd name="connsiteY35" fmla="*/ 566928 h 2704838"/>
              <a:gd name="connsiteX36" fmla="*/ 2325624 w 4620112"/>
              <a:gd name="connsiteY36" fmla="*/ 585216 h 2704838"/>
              <a:gd name="connsiteX37" fmla="*/ 2270760 w 4620112"/>
              <a:gd name="connsiteY37" fmla="*/ 603504 h 2704838"/>
              <a:gd name="connsiteX38" fmla="*/ 2234184 w 4620112"/>
              <a:gd name="connsiteY38" fmla="*/ 612648 h 2704838"/>
              <a:gd name="connsiteX39" fmla="*/ 2197608 w 4620112"/>
              <a:gd name="connsiteY39" fmla="*/ 630936 h 2704838"/>
              <a:gd name="connsiteX40" fmla="*/ 2161032 w 4620112"/>
              <a:gd name="connsiteY40" fmla="*/ 640080 h 2704838"/>
              <a:gd name="connsiteX41" fmla="*/ 2133600 w 4620112"/>
              <a:gd name="connsiteY41" fmla="*/ 649224 h 2704838"/>
              <a:gd name="connsiteX42" fmla="*/ 2069592 w 4620112"/>
              <a:gd name="connsiteY42" fmla="*/ 667512 h 2704838"/>
              <a:gd name="connsiteX43" fmla="*/ 2042160 w 4620112"/>
              <a:gd name="connsiteY43" fmla="*/ 685800 h 2704838"/>
              <a:gd name="connsiteX44" fmla="*/ 1950720 w 4620112"/>
              <a:gd name="connsiteY44" fmla="*/ 704088 h 2704838"/>
              <a:gd name="connsiteX45" fmla="*/ 1886712 w 4620112"/>
              <a:gd name="connsiteY45" fmla="*/ 740664 h 2704838"/>
              <a:gd name="connsiteX46" fmla="*/ 1831848 w 4620112"/>
              <a:gd name="connsiteY46" fmla="*/ 768096 h 2704838"/>
              <a:gd name="connsiteX47" fmla="*/ 1776984 w 4620112"/>
              <a:gd name="connsiteY47" fmla="*/ 777240 h 2704838"/>
              <a:gd name="connsiteX48" fmla="*/ 1676400 w 4620112"/>
              <a:gd name="connsiteY48" fmla="*/ 804672 h 2704838"/>
              <a:gd name="connsiteX49" fmla="*/ 1292352 w 4620112"/>
              <a:gd name="connsiteY49" fmla="*/ 822960 h 2704838"/>
              <a:gd name="connsiteX50" fmla="*/ 1255776 w 4620112"/>
              <a:gd name="connsiteY50" fmla="*/ 832104 h 2704838"/>
              <a:gd name="connsiteX51" fmla="*/ 935736 w 4620112"/>
              <a:gd name="connsiteY51" fmla="*/ 822960 h 2704838"/>
              <a:gd name="connsiteX52" fmla="*/ 908304 w 4620112"/>
              <a:gd name="connsiteY52" fmla="*/ 795528 h 2704838"/>
              <a:gd name="connsiteX53" fmla="*/ 880872 w 4620112"/>
              <a:gd name="connsiteY53" fmla="*/ 740664 h 2704838"/>
              <a:gd name="connsiteX54" fmla="*/ 853440 w 4620112"/>
              <a:gd name="connsiteY54" fmla="*/ 713232 h 2704838"/>
              <a:gd name="connsiteX55" fmla="*/ 807720 w 4620112"/>
              <a:gd name="connsiteY55" fmla="*/ 676656 h 2704838"/>
              <a:gd name="connsiteX56" fmla="*/ 798576 w 4620112"/>
              <a:gd name="connsiteY56" fmla="*/ 649224 h 2704838"/>
              <a:gd name="connsiteX57" fmla="*/ 743712 w 4620112"/>
              <a:gd name="connsiteY57" fmla="*/ 621792 h 2704838"/>
              <a:gd name="connsiteX58" fmla="*/ 716280 w 4620112"/>
              <a:gd name="connsiteY58" fmla="*/ 603504 h 2704838"/>
              <a:gd name="connsiteX59" fmla="*/ 661416 w 4620112"/>
              <a:gd name="connsiteY59" fmla="*/ 585216 h 2704838"/>
              <a:gd name="connsiteX60" fmla="*/ 633984 w 4620112"/>
              <a:gd name="connsiteY60" fmla="*/ 566928 h 2704838"/>
              <a:gd name="connsiteX61" fmla="*/ 533400 w 4620112"/>
              <a:gd name="connsiteY61" fmla="*/ 557784 h 2704838"/>
              <a:gd name="connsiteX62" fmla="*/ 469392 w 4620112"/>
              <a:gd name="connsiteY62" fmla="*/ 530352 h 2704838"/>
              <a:gd name="connsiteX63" fmla="*/ 441960 w 4620112"/>
              <a:gd name="connsiteY63" fmla="*/ 521208 h 2704838"/>
              <a:gd name="connsiteX64" fmla="*/ 387096 w 4620112"/>
              <a:gd name="connsiteY64" fmla="*/ 484632 h 2704838"/>
              <a:gd name="connsiteX65" fmla="*/ 341376 w 4620112"/>
              <a:gd name="connsiteY65" fmla="*/ 429768 h 2704838"/>
              <a:gd name="connsiteX66" fmla="*/ 286512 w 4620112"/>
              <a:gd name="connsiteY66" fmla="*/ 384048 h 2704838"/>
              <a:gd name="connsiteX67" fmla="*/ 213360 w 4620112"/>
              <a:gd name="connsiteY67" fmla="*/ 320040 h 2704838"/>
              <a:gd name="connsiteX68" fmla="*/ 158496 w 4620112"/>
              <a:gd name="connsiteY68" fmla="*/ 301752 h 2704838"/>
              <a:gd name="connsiteX69" fmla="*/ 131064 w 4620112"/>
              <a:gd name="connsiteY69" fmla="*/ 292608 h 2704838"/>
              <a:gd name="connsiteX70" fmla="*/ 103632 w 4620112"/>
              <a:gd name="connsiteY70" fmla="*/ 274320 h 2704838"/>
              <a:gd name="connsiteX71" fmla="*/ 48768 w 4620112"/>
              <a:gd name="connsiteY71" fmla="*/ 228600 h 2704838"/>
              <a:gd name="connsiteX72" fmla="*/ 12192 w 4620112"/>
              <a:gd name="connsiteY72" fmla="*/ 173736 h 2704838"/>
              <a:gd name="connsiteX73" fmla="*/ 16919 w 4620112"/>
              <a:gd name="connsiteY73" fmla="*/ 21859 h 2704838"/>
              <a:gd name="connsiteX74" fmla="*/ 22933 w 4620112"/>
              <a:gd name="connsiteY74" fmla="*/ 0 h 2704838"/>
              <a:gd name="connsiteX75" fmla="*/ 0 w 4620112"/>
              <a:gd name="connsiteY75" fmla="*/ 0 h 2704838"/>
              <a:gd name="connsiteX76" fmla="*/ 0 w 4620112"/>
              <a:gd name="connsiteY76" fmla="*/ 2704838 h 2704838"/>
              <a:gd name="connsiteX77" fmla="*/ 4620112 w 4620112"/>
              <a:gd name="connsiteY77" fmla="*/ 2704838 h 270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4620112" h="2704838">
                <a:moveTo>
                  <a:pt x="313944" y="576072"/>
                </a:moveTo>
                <a:cubicBezTo>
                  <a:pt x="341376" y="579120"/>
                  <a:pt x="369463" y="578522"/>
                  <a:pt x="396240" y="585216"/>
                </a:cubicBezTo>
                <a:cubicBezTo>
                  <a:pt x="406902" y="587881"/>
                  <a:pt x="413842" y="598589"/>
                  <a:pt x="423672" y="603504"/>
                </a:cubicBezTo>
                <a:cubicBezTo>
                  <a:pt x="432293" y="607815"/>
                  <a:pt x="442678" y="607967"/>
                  <a:pt x="451104" y="612648"/>
                </a:cubicBezTo>
                <a:cubicBezTo>
                  <a:pt x="470317" y="623322"/>
                  <a:pt x="485116" y="642273"/>
                  <a:pt x="505968" y="649224"/>
                </a:cubicBezTo>
                <a:cubicBezTo>
                  <a:pt x="548144" y="663283"/>
                  <a:pt x="523949" y="656478"/>
                  <a:pt x="579120" y="667512"/>
                </a:cubicBezTo>
                <a:cubicBezTo>
                  <a:pt x="588264" y="673608"/>
                  <a:pt x="596722" y="680885"/>
                  <a:pt x="606552" y="685800"/>
                </a:cubicBezTo>
                <a:cubicBezTo>
                  <a:pt x="615173" y="690111"/>
                  <a:pt x="626376" y="689026"/>
                  <a:pt x="633984" y="694944"/>
                </a:cubicBezTo>
                <a:cubicBezTo>
                  <a:pt x="654399" y="710822"/>
                  <a:pt x="688848" y="749808"/>
                  <a:pt x="688848" y="749808"/>
                </a:cubicBezTo>
                <a:cubicBezTo>
                  <a:pt x="702592" y="791041"/>
                  <a:pt x="715116" y="816144"/>
                  <a:pt x="688848" y="868680"/>
                </a:cubicBezTo>
                <a:cubicBezTo>
                  <a:pt x="679018" y="888339"/>
                  <a:pt x="633984" y="905256"/>
                  <a:pt x="633984" y="905256"/>
                </a:cubicBezTo>
                <a:cubicBezTo>
                  <a:pt x="539496" y="902208"/>
                  <a:pt x="444370" y="907488"/>
                  <a:pt x="350520" y="896112"/>
                </a:cubicBezTo>
                <a:cubicBezTo>
                  <a:pt x="339610" y="894790"/>
                  <a:pt x="340814" y="875545"/>
                  <a:pt x="332232" y="868680"/>
                </a:cubicBezTo>
                <a:cubicBezTo>
                  <a:pt x="324706" y="862659"/>
                  <a:pt x="313944" y="862584"/>
                  <a:pt x="304800" y="859536"/>
                </a:cubicBezTo>
                <a:cubicBezTo>
                  <a:pt x="292608" y="841248"/>
                  <a:pt x="275175" y="825524"/>
                  <a:pt x="268224" y="804672"/>
                </a:cubicBezTo>
                <a:lnTo>
                  <a:pt x="249936" y="749808"/>
                </a:lnTo>
                <a:cubicBezTo>
                  <a:pt x="259688" y="603524"/>
                  <a:pt x="303276" y="605028"/>
                  <a:pt x="313944" y="576072"/>
                </a:cubicBezTo>
                <a:close/>
                <a:moveTo>
                  <a:pt x="4620112" y="0"/>
                </a:moveTo>
                <a:lnTo>
                  <a:pt x="3274447" y="0"/>
                </a:lnTo>
                <a:lnTo>
                  <a:pt x="3267456" y="73152"/>
                </a:lnTo>
                <a:cubicBezTo>
                  <a:pt x="3264943" y="90746"/>
                  <a:pt x="3249566" y="103878"/>
                  <a:pt x="3240024" y="118872"/>
                </a:cubicBezTo>
                <a:cubicBezTo>
                  <a:pt x="3228224" y="137415"/>
                  <a:pt x="3216636" y="156152"/>
                  <a:pt x="3203448" y="173736"/>
                </a:cubicBezTo>
                <a:cubicBezTo>
                  <a:pt x="3181502" y="202997"/>
                  <a:pt x="3173578" y="220675"/>
                  <a:pt x="3139440" y="237744"/>
                </a:cubicBezTo>
                <a:cubicBezTo>
                  <a:pt x="3128200" y="243364"/>
                  <a:pt x="3115056" y="243840"/>
                  <a:pt x="3102864" y="246888"/>
                </a:cubicBezTo>
                <a:cubicBezTo>
                  <a:pt x="3060109" y="289643"/>
                  <a:pt x="3090308" y="263880"/>
                  <a:pt x="3029712" y="301752"/>
                </a:cubicBezTo>
                <a:cubicBezTo>
                  <a:pt x="3000386" y="320081"/>
                  <a:pt x="3000391" y="324453"/>
                  <a:pt x="2965704" y="338328"/>
                </a:cubicBezTo>
                <a:cubicBezTo>
                  <a:pt x="2947806" y="345487"/>
                  <a:pt x="2926880" y="345923"/>
                  <a:pt x="2910840" y="356616"/>
                </a:cubicBezTo>
                <a:cubicBezTo>
                  <a:pt x="2882229" y="375690"/>
                  <a:pt x="2839892" y="405553"/>
                  <a:pt x="2810256" y="411480"/>
                </a:cubicBezTo>
                <a:lnTo>
                  <a:pt x="2764536" y="420624"/>
                </a:lnTo>
                <a:cubicBezTo>
                  <a:pt x="2752344" y="426720"/>
                  <a:pt x="2739795" y="432149"/>
                  <a:pt x="2727960" y="438912"/>
                </a:cubicBezTo>
                <a:cubicBezTo>
                  <a:pt x="2718418" y="444364"/>
                  <a:pt x="2710629" y="452871"/>
                  <a:pt x="2700528" y="457200"/>
                </a:cubicBezTo>
                <a:cubicBezTo>
                  <a:pt x="2688977" y="462150"/>
                  <a:pt x="2675989" y="462733"/>
                  <a:pt x="2663952" y="466344"/>
                </a:cubicBezTo>
                <a:cubicBezTo>
                  <a:pt x="2645488" y="471883"/>
                  <a:pt x="2627790" y="479957"/>
                  <a:pt x="2609088" y="484632"/>
                </a:cubicBezTo>
                <a:cubicBezTo>
                  <a:pt x="2584704" y="490728"/>
                  <a:pt x="2559781" y="494972"/>
                  <a:pt x="2535936" y="502920"/>
                </a:cubicBezTo>
                <a:cubicBezTo>
                  <a:pt x="2526792" y="505968"/>
                  <a:pt x="2516930" y="507383"/>
                  <a:pt x="2508504" y="512064"/>
                </a:cubicBezTo>
                <a:cubicBezTo>
                  <a:pt x="2435361" y="552699"/>
                  <a:pt x="2476455" y="547508"/>
                  <a:pt x="2398776" y="566928"/>
                </a:cubicBezTo>
                <a:cubicBezTo>
                  <a:pt x="2374392" y="573024"/>
                  <a:pt x="2349469" y="577268"/>
                  <a:pt x="2325624" y="585216"/>
                </a:cubicBezTo>
                <a:cubicBezTo>
                  <a:pt x="2307336" y="591312"/>
                  <a:pt x="2289462" y="598829"/>
                  <a:pt x="2270760" y="603504"/>
                </a:cubicBezTo>
                <a:cubicBezTo>
                  <a:pt x="2258568" y="606552"/>
                  <a:pt x="2245951" y="608235"/>
                  <a:pt x="2234184" y="612648"/>
                </a:cubicBezTo>
                <a:cubicBezTo>
                  <a:pt x="2221421" y="617434"/>
                  <a:pt x="2210371" y="626150"/>
                  <a:pt x="2197608" y="630936"/>
                </a:cubicBezTo>
                <a:cubicBezTo>
                  <a:pt x="2185841" y="635349"/>
                  <a:pt x="2173116" y="636628"/>
                  <a:pt x="2161032" y="640080"/>
                </a:cubicBezTo>
                <a:cubicBezTo>
                  <a:pt x="2151764" y="642728"/>
                  <a:pt x="2142868" y="646576"/>
                  <a:pt x="2133600" y="649224"/>
                </a:cubicBezTo>
                <a:cubicBezTo>
                  <a:pt x="2119928" y="653130"/>
                  <a:pt x="2084208" y="660204"/>
                  <a:pt x="2069592" y="667512"/>
                </a:cubicBezTo>
                <a:cubicBezTo>
                  <a:pt x="2059762" y="672427"/>
                  <a:pt x="2052664" y="682568"/>
                  <a:pt x="2042160" y="685800"/>
                </a:cubicBezTo>
                <a:cubicBezTo>
                  <a:pt x="2012451" y="694941"/>
                  <a:pt x="1950720" y="704088"/>
                  <a:pt x="1950720" y="704088"/>
                </a:cubicBezTo>
                <a:cubicBezTo>
                  <a:pt x="1862277" y="770420"/>
                  <a:pt x="1956529" y="705756"/>
                  <a:pt x="1886712" y="740664"/>
                </a:cubicBezTo>
                <a:cubicBezTo>
                  <a:pt x="1847255" y="760393"/>
                  <a:pt x="1873219" y="758903"/>
                  <a:pt x="1831848" y="768096"/>
                </a:cubicBezTo>
                <a:cubicBezTo>
                  <a:pt x="1813749" y="772118"/>
                  <a:pt x="1795083" y="773218"/>
                  <a:pt x="1776984" y="777240"/>
                </a:cubicBezTo>
                <a:cubicBezTo>
                  <a:pt x="1729749" y="787737"/>
                  <a:pt x="1748365" y="801245"/>
                  <a:pt x="1676400" y="804672"/>
                </a:cubicBezTo>
                <a:lnTo>
                  <a:pt x="1292352" y="822960"/>
                </a:lnTo>
                <a:cubicBezTo>
                  <a:pt x="1280160" y="826008"/>
                  <a:pt x="1268343" y="832104"/>
                  <a:pt x="1255776" y="832104"/>
                </a:cubicBezTo>
                <a:cubicBezTo>
                  <a:pt x="1149052" y="832104"/>
                  <a:pt x="1041873" y="834132"/>
                  <a:pt x="935736" y="822960"/>
                </a:cubicBezTo>
                <a:cubicBezTo>
                  <a:pt x="922875" y="821606"/>
                  <a:pt x="916583" y="805462"/>
                  <a:pt x="908304" y="795528"/>
                </a:cubicBezTo>
                <a:cubicBezTo>
                  <a:pt x="836363" y="709199"/>
                  <a:pt x="935859" y="823144"/>
                  <a:pt x="880872" y="740664"/>
                </a:cubicBezTo>
                <a:cubicBezTo>
                  <a:pt x="873699" y="729904"/>
                  <a:pt x="861719" y="723166"/>
                  <a:pt x="853440" y="713232"/>
                </a:cubicBezTo>
                <a:cubicBezTo>
                  <a:pt x="821624" y="675053"/>
                  <a:pt x="852753" y="691667"/>
                  <a:pt x="807720" y="676656"/>
                </a:cubicBezTo>
                <a:cubicBezTo>
                  <a:pt x="804672" y="667512"/>
                  <a:pt x="804597" y="656750"/>
                  <a:pt x="798576" y="649224"/>
                </a:cubicBezTo>
                <a:cubicBezTo>
                  <a:pt x="781106" y="627386"/>
                  <a:pt x="765799" y="632835"/>
                  <a:pt x="743712" y="621792"/>
                </a:cubicBezTo>
                <a:cubicBezTo>
                  <a:pt x="733882" y="616877"/>
                  <a:pt x="726323" y="607967"/>
                  <a:pt x="716280" y="603504"/>
                </a:cubicBezTo>
                <a:cubicBezTo>
                  <a:pt x="698664" y="595675"/>
                  <a:pt x="677456" y="595909"/>
                  <a:pt x="661416" y="585216"/>
                </a:cubicBezTo>
                <a:cubicBezTo>
                  <a:pt x="652272" y="579120"/>
                  <a:pt x="644730" y="569231"/>
                  <a:pt x="633984" y="566928"/>
                </a:cubicBezTo>
                <a:cubicBezTo>
                  <a:pt x="601065" y="559874"/>
                  <a:pt x="566928" y="560832"/>
                  <a:pt x="533400" y="557784"/>
                </a:cubicBezTo>
                <a:cubicBezTo>
                  <a:pt x="457278" y="538753"/>
                  <a:pt x="532540" y="561926"/>
                  <a:pt x="469392" y="530352"/>
                </a:cubicBezTo>
                <a:cubicBezTo>
                  <a:pt x="460771" y="526041"/>
                  <a:pt x="450386" y="525889"/>
                  <a:pt x="441960" y="521208"/>
                </a:cubicBezTo>
                <a:cubicBezTo>
                  <a:pt x="422747" y="510534"/>
                  <a:pt x="387096" y="484632"/>
                  <a:pt x="387096" y="484632"/>
                </a:cubicBezTo>
                <a:cubicBezTo>
                  <a:pt x="369114" y="457659"/>
                  <a:pt x="367778" y="451770"/>
                  <a:pt x="341376" y="429768"/>
                </a:cubicBezTo>
                <a:cubicBezTo>
                  <a:pt x="302143" y="397074"/>
                  <a:pt x="322941" y="427762"/>
                  <a:pt x="286512" y="384048"/>
                </a:cubicBezTo>
                <a:cubicBezTo>
                  <a:pt x="257790" y="349582"/>
                  <a:pt x="273851" y="340204"/>
                  <a:pt x="213360" y="320040"/>
                </a:cubicBezTo>
                <a:lnTo>
                  <a:pt x="158496" y="301752"/>
                </a:lnTo>
                <a:cubicBezTo>
                  <a:pt x="149352" y="298704"/>
                  <a:pt x="139084" y="297955"/>
                  <a:pt x="131064" y="292608"/>
                </a:cubicBezTo>
                <a:cubicBezTo>
                  <a:pt x="121920" y="286512"/>
                  <a:pt x="112075" y="281355"/>
                  <a:pt x="103632" y="274320"/>
                </a:cubicBezTo>
                <a:cubicBezTo>
                  <a:pt x="33226" y="215648"/>
                  <a:pt x="116876" y="274006"/>
                  <a:pt x="48768" y="228600"/>
                </a:cubicBezTo>
                <a:cubicBezTo>
                  <a:pt x="36576" y="210312"/>
                  <a:pt x="11037" y="195685"/>
                  <a:pt x="12192" y="173736"/>
                </a:cubicBezTo>
                <a:cubicBezTo>
                  <a:pt x="14469" y="130467"/>
                  <a:pt x="8777" y="73573"/>
                  <a:pt x="16919" y="21859"/>
                </a:cubicBezTo>
                <a:lnTo>
                  <a:pt x="22933" y="0"/>
                </a:lnTo>
                <a:lnTo>
                  <a:pt x="0" y="0"/>
                </a:lnTo>
                <a:lnTo>
                  <a:pt x="0" y="2704838"/>
                </a:lnTo>
                <a:lnTo>
                  <a:pt x="4620112" y="2704838"/>
                </a:lnTo>
                <a:close/>
              </a:path>
            </a:pathLst>
          </a:custGeom>
        </p:spPr>
      </p:pic>
      <p:sp>
        <p:nvSpPr>
          <p:cNvPr id="2" name="Title 1">
            <a:extLst>
              <a:ext uri="{FF2B5EF4-FFF2-40B4-BE49-F238E27FC236}">
                <a16:creationId xmlns:a16="http://schemas.microsoft.com/office/drawing/2014/main" id="{62149FFD-53DB-4B65-B020-689D2F7EF2D7}"/>
              </a:ext>
            </a:extLst>
          </p:cNvPr>
          <p:cNvSpPr>
            <a:spLocks noGrp="1"/>
          </p:cNvSpPr>
          <p:nvPr>
            <p:ph type="title"/>
          </p:nvPr>
        </p:nvSpPr>
        <p:spPr>
          <a:xfrm>
            <a:off x="5297763" y="1109474"/>
            <a:ext cx="5862362" cy="4639053"/>
          </a:xfrm>
        </p:spPr>
        <p:txBody>
          <a:bodyPr vert="horz" lIns="91440" tIns="45720" rIns="91440" bIns="45720" rtlCol="0" anchor="ctr">
            <a:normAutofit/>
          </a:bodyPr>
          <a:lstStyle/>
          <a:p>
            <a:pPr algn="r"/>
            <a:r>
              <a:rPr lang="en-US" sz="6000"/>
              <a:t>What is wimp?</a:t>
            </a:r>
            <a:endParaRPr lang="en-US"/>
          </a:p>
        </p:txBody>
      </p:sp>
    </p:spTree>
    <p:extLst>
      <p:ext uri="{BB962C8B-B14F-4D97-AF65-F5344CB8AC3E}">
        <p14:creationId xmlns:p14="http://schemas.microsoft.com/office/powerpoint/2010/main" val="4097548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6" name="Freeform: Shape 15">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2123D8D-D395-44C7-9522-DE85DAD408DD}"/>
              </a:ext>
            </a:extLst>
          </p:cNvPr>
          <p:cNvSpPr>
            <a:spLocks noGrp="1"/>
          </p:cNvSpPr>
          <p:nvPr>
            <p:ph type="title"/>
          </p:nvPr>
        </p:nvSpPr>
        <p:spPr>
          <a:xfrm>
            <a:off x="685802" y="526473"/>
            <a:ext cx="7753595" cy="1005994"/>
          </a:xfrm>
        </p:spPr>
        <p:txBody>
          <a:bodyPr anchor="b">
            <a:normAutofit/>
          </a:bodyPr>
          <a:lstStyle/>
          <a:p>
            <a:r>
              <a:rPr lang="en-US">
                <a:cs typeface="Calibri Light"/>
              </a:rPr>
              <a:t>WIMP theorized particles</a:t>
            </a:r>
            <a:endParaRPr lang="en-US" sz="4000">
              <a:cs typeface="Calibri Light"/>
            </a:endParaRPr>
          </a:p>
        </p:txBody>
      </p:sp>
      <p:sp>
        <p:nvSpPr>
          <p:cNvPr id="3" name="Content Placeholder 2">
            <a:extLst>
              <a:ext uri="{FF2B5EF4-FFF2-40B4-BE49-F238E27FC236}">
                <a16:creationId xmlns:a16="http://schemas.microsoft.com/office/drawing/2014/main" id="{A5D292C4-7607-40F8-9906-A3D903BBCFB0}"/>
              </a:ext>
            </a:extLst>
          </p:cNvPr>
          <p:cNvSpPr>
            <a:spLocks noGrp="1"/>
          </p:cNvSpPr>
          <p:nvPr>
            <p:ph idx="1"/>
          </p:nvPr>
        </p:nvSpPr>
        <p:spPr>
          <a:xfrm>
            <a:off x="685803" y="1595751"/>
            <a:ext cx="8652162" cy="4915885"/>
          </a:xfrm>
        </p:spPr>
        <p:txBody>
          <a:bodyPr>
            <a:normAutofit/>
          </a:bodyPr>
          <a:lstStyle/>
          <a:p>
            <a:pPr algn="just">
              <a:buClr>
                <a:srgbClr val="000000"/>
              </a:buClr>
            </a:pPr>
            <a:r>
              <a:rPr lang="en-US">
                <a:solidFill>
                  <a:schemeClr val="tx1">
                    <a:lumMod val="85000"/>
                    <a:lumOff val="15000"/>
                  </a:schemeClr>
                </a:solidFill>
                <a:ea typeface="+mn-lt"/>
                <a:cs typeface="+mn-lt"/>
              </a:rPr>
              <a:t>By the end of the 1980s, the conclusion that most of the mass in the Universe consists of cold and non-baryonic particles had become widely accepted.</a:t>
            </a:r>
            <a:endParaRPr lang="en-US">
              <a:cs typeface="Calibri" panose="020F0502020204030204"/>
            </a:endParaRPr>
          </a:p>
          <a:p>
            <a:pPr marL="0" indent="0" algn="just">
              <a:buClr>
                <a:srgbClr val="000000"/>
              </a:buClr>
              <a:buNone/>
            </a:pPr>
            <a:endParaRPr lang="en-US">
              <a:solidFill>
                <a:schemeClr val="tx1">
                  <a:lumMod val="85000"/>
                  <a:lumOff val="15000"/>
                </a:schemeClr>
              </a:solidFill>
              <a:ea typeface="+mn-lt"/>
              <a:cs typeface="+mn-lt"/>
            </a:endParaRPr>
          </a:p>
          <a:p>
            <a:pPr algn="just">
              <a:lnSpc>
                <a:spcPct val="90000"/>
              </a:lnSpc>
              <a:buClr>
                <a:srgbClr val="000000"/>
              </a:buClr>
            </a:pPr>
            <a:r>
              <a:rPr lang="en-US">
                <a:solidFill>
                  <a:schemeClr val="tx1">
                    <a:lumMod val="85000"/>
                    <a:lumOff val="15000"/>
                  </a:schemeClr>
                </a:solidFill>
                <a:ea typeface="+mn-lt"/>
                <a:cs typeface="+mn-lt"/>
              </a:rPr>
              <a:t>In addition to massive neutrinos (sterile or otherwise), supersymmetric particles (neutralinos, gravitinos, </a:t>
            </a:r>
            <a:r>
              <a:rPr lang="en-US" err="1">
                <a:solidFill>
                  <a:schemeClr val="tx1">
                    <a:lumMod val="85000"/>
                    <a:lumOff val="15000"/>
                  </a:schemeClr>
                </a:solidFill>
                <a:ea typeface="+mn-lt"/>
                <a:cs typeface="+mn-lt"/>
              </a:rPr>
              <a:t>sneutrinos</a:t>
            </a:r>
            <a:r>
              <a:rPr lang="en-US">
                <a:solidFill>
                  <a:schemeClr val="tx1">
                    <a:lumMod val="85000"/>
                    <a:lumOff val="15000"/>
                  </a:schemeClr>
                </a:solidFill>
                <a:ea typeface="+mn-lt"/>
                <a:cs typeface="+mn-lt"/>
              </a:rPr>
              <a:t>, axions) and axions were each widely discussed as prospective dark matter candidates.</a:t>
            </a:r>
          </a:p>
          <a:p>
            <a:pPr marL="0" indent="0" algn="just">
              <a:lnSpc>
                <a:spcPct val="90000"/>
              </a:lnSpc>
              <a:buClr>
                <a:srgbClr val="000000"/>
              </a:buClr>
              <a:buNone/>
            </a:pPr>
            <a:endParaRPr lang="en-US">
              <a:solidFill>
                <a:schemeClr val="tx1">
                  <a:lumMod val="85000"/>
                  <a:lumOff val="15000"/>
                </a:schemeClr>
              </a:solidFill>
              <a:ea typeface="+mn-lt"/>
              <a:cs typeface="+mn-lt"/>
            </a:endParaRPr>
          </a:p>
          <a:p>
            <a:pPr algn="just">
              <a:lnSpc>
                <a:spcPct val="90000"/>
              </a:lnSpc>
              <a:buClr>
                <a:srgbClr val="000000"/>
              </a:buClr>
            </a:pPr>
            <a:r>
              <a:rPr lang="en-US">
                <a:solidFill>
                  <a:schemeClr val="tx1">
                    <a:lumMod val="85000"/>
                    <a:lumOff val="15000"/>
                  </a:schemeClr>
                </a:solidFill>
                <a:ea typeface="+mn-lt"/>
                <a:cs typeface="+mn-lt"/>
              </a:rPr>
              <a:t>The predicted thermal relic abundance of such a species to match the observed dark matter density, the dark matter particles must self-annihilate with a cross section on the order of σv ∼ 10^(−26) cm3/s (where v is the relative velocity between the annihilating particles).</a:t>
            </a:r>
          </a:p>
          <a:p>
            <a:pPr marL="0" indent="0" algn="just">
              <a:lnSpc>
                <a:spcPct val="90000"/>
              </a:lnSpc>
              <a:buClr>
                <a:srgbClr val="000000"/>
              </a:buClr>
              <a:buNone/>
            </a:pPr>
            <a:endParaRPr lang="en-US">
              <a:solidFill>
                <a:schemeClr val="tx1">
                  <a:lumMod val="85000"/>
                  <a:lumOff val="15000"/>
                </a:schemeClr>
              </a:solidFill>
              <a:ea typeface="+mn-lt"/>
              <a:cs typeface="+mn-lt"/>
            </a:endParaRPr>
          </a:p>
          <a:p>
            <a:pPr algn="just">
              <a:lnSpc>
                <a:spcPct val="90000"/>
              </a:lnSpc>
              <a:buClr>
                <a:srgbClr val="000000"/>
              </a:buClr>
            </a:pPr>
            <a:r>
              <a:rPr lang="en-US">
                <a:solidFill>
                  <a:schemeClr val="tx1">
                    <a:lumMod val="85000"/>
                    <a:lumOff val="15000"/>
                  </a:schemeClr>
                </a:solidFill>
                <a:ea typeface="+mn-lt"/>
                <a:cs typeface="+mn-lt"/>
              </a:rPr>
              <a:t>Furthermore, such conclusions are not limited to neutrinos, but apply to a broad range of electroweak-scale dark matter candidates—including any number of stable particles with MeV–TeV masses and interactions that are mediated by the exchange of electroweak-scale particles.</a:t>
            </a:r>
            <a:endParaRPr lang="en-US">
              <a:solidFill>
                <a:schemeClr val="tx1">
                  <a:lumMod val="85000"/>
                  <a:lumOff val="15000"/>
                </a:schemeClr>
              </a:solidFill>
              <a:cs typeface="Calibri" panose="020F0502020204030204"/>
            </a:endParaRPr>
          </a:p>
        </p:txBody>
      </p:sp>
    </p:spTree>
    <p:extLst>
      <p:ext uri="{BB962C8B-B14F-4D97-AF65-F5344CB8AC3E}">
        <p14:creationId xmlns:p14="http://schemas.microsoft.com/office/powerpoint/2010/main" val="103693951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6"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7"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2123D8D-D395-44C7-9522-DE85DAD408DD}"/>
              </a:ext>
            </a:extLst>
          </p:cNvPr>
          <p:cNvSpPr>
            <a:spLocks noGrp="1"/>
          </p:cNvSpPr>
          <p:nvPr>
            <p:ph type="title"/>
          </p:nvPr>
        </p:nvSpPr>
        <p:spPr>
          <a:xfrm>
            <a:off x="477984" y="484909"/>
            <a:ext cx="7739741" cy="922867"/>
          </a:xfrm>
        </p:spPr>
        <p:txBody>
          <a:bodyPr anchor="b">
            <a:normAutofit/>
          </a:bodyPr>
          <a:lstStyle/>
          <a:p>
            <a:r>
              <a:rPr lang="en-US" dirty="0">
                <a:cs typeface="Calibri Light"/>
              </a:rPr>
              <a:t>Wimp annihilates</a:t>
            </a:r>
          </a:p>
        </p:txBody>
      </p:sp>
      <p:sp>
        <p:nvSpPr>
          <p:cNvPr id="3" name="Content Placeholder 2">
            <a:extLst>
              <a:ext uri="{FF2B5EF4-FFF2-40B4-BE49-F238E27FC236}">
                <a16:creationId xmlns:a16="http://schemas.microsoft.com/office/drawing/2014/main" id="{A5D292C4-7607-40F8-9906-A3D903BBCFB0}"/>
              </a:ext>
            </a:extLst>
          </p:cNvPr>
          <p:cNvSpPr>
            <a:spLocks noGrp="1"/>
          </p:cNvSpPr>
          <p:nvPr>
            <p:ph idx="1"/>
          </p:nvPr>
        </p:nvSpPr>
        <p:spPr>
          <a:xfrm>
            <a:off x="475894" y="1409105"/>
            <a:ext cx="8693463" cy="4704668"/>
          </a:xfrm>
        </p:spPr>
        <p:txBody>
          <a:bodyPr>
            <a:normAutofit/>
          </a:bodyPr>
          <a:lstStyle/>
          <a:p>
            <a:pPr algn="just">
              <a:buClr>
                <a:prstClr val="black"/>
              </a:buClr>
            </a:pPr>
            <a:r>
              <a:rPr lang="en-US" sz="2000" dirty="0">
                <a:ea typeface="+mn-lt"/>
                <a:cs typeface="+mn-lt"/>
              </a:rPr>
              <a:t>Many WIMP candidates are their own antiparticles, and if they are initially in thermal equilibrium in the early Universe, they annihilate with one another so that a predictable number of them remain today.</a:t>
            </a:r>
            <a:endParaRPr lang="en-US"/>
          </a:p>
          <a:p>
            <a:pPr algn="just">
              <a:buClr>
                <a:srgbClr val="000000"/>
              </a:buClr>
            </a:pPr>
            <a:endParaRPr lang="en-US" sz="2000">
              <a:ea typeface="+mn-lt"/>
              <a:cs typeface="+mn-lt"/>
            </a:endParaRPr>
          </a:p>
          <a:p>
            <a:pPr algn="just">
              <a:buClr>
                <a:srgbClr val="000000"/>
              </a:buClr>
            </a:pPr>
            <a:r>
              <a:rPr lang="en-US" sz="2000" dirty="0">
                <a:ea typeface="+mn-lt"/>
                <a:cs typeface="+mn-lt"/>
              </a:rPr>
              <a:t>In particular, annihilations taking place within high-density dark matter halos, such as that of the Milky Way, could plausibly produce a flux of gamma rays that was not much fainter than that observed at high galactic latitudes and with a distinctive gradient on the sky (Gunn et al., 1978; Stecker, 1978).</a:t>
            </a:r>
            <a:endParaRPr lang="en-US" dirty="0">
              <a:cs typeface="Calibri" panose="020F0502020204030204"/>
            </a:endParaRPr>
          </a:p>
          <a:p>
            <a:pPr algn="just">
              <a:buClr>
                <a:srgbClr val="000000"/>
              </a:buClr>
            </a:pPr>
            <a:endParaRPr lang="en-US" sz="2000">
              <a:cs typeface="Calibri"/>
            </a:endParaRPr>
          </a:p>
        </p:txBody>
      </p:sp>
    </p:spTree>
    <p:extLst>
      <p:ext uri="{BB962C8B-B14F-4D97-AF65-F5344CB8AC3E}">
        <p14:creationId xmlns:p14="http://schemas.microsoft.com/office/powerpoint/2010/main" val="686244190"/>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A96C2A8-06E2-48A0-9EEB-D4BF033684DE}">
  <we:reference id="WA200002290" version="1.0.0.3" store="en-US" storeType="omex"/>
  <we:alternateReferences/>
  <we:properties>
    <we:property name="nextMathId" value="&quot;4&quot;"/>
    <we:property name="mathList" value="[{&quot;id&quot;:&quot;1&quot;,&quot;code&quot;:&quot;$L_{DM}\\,+\\,L_{grav}\\,+\\,L_{fusion}\\,+\\,L_{cap}$&quot;,&quot;font&quot;:{&quot;size&quot;:12,&quot;family&quot;:&quot;Arial&quot;,&quot;color&quot;:&quot;black&quot;},&quot;type&quot;:&quot;$&quot;},{&quot;id&quot;:&quot;2&quot;,&quot;code&quot;:&quot;$L_{total}\\,=\\,L_{DM}\\,+\\,L_{grav}\\,+\\,L_{fusion}\\,+\\,L_{cap}$&quot;,&quot;font&quot;:{&quot;size&quot;:12,&quot;family&quot;:&quot;Arial&quot;,&quot;color&quot;:&quot;black&quot;},&quot;type&quot;:&quot;$&quot;},{&quot;id&quot;:&quot;3&quot;,&quot;code&quot;:&quot;$L_{grav}$&quot;,&quot;font&quot;:{&quot;size&quot;:12,&quot;family&quot;:&quot;Arial&quot;,&quot;color&quot;:&quot;black&quot;},&quot;type&quot;:&quot;$&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21</Slides>
  <Notes>16</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Celestial</vt:lpstr>
      <vt:lpstr>What are dark stars?</vt:lpstr>
      <vt:lpstr>What is matter ?</vt:lpstr>
      <vt:lpstr>How matter became dark?</vt:lpstr>
      <vt:lpstr>speculations on nature of matter</vt:lpstr>
      <vt:lpstr>Early speculations</vt:lpstr>
      <vt:lpstr>Initial dark objects and regions</vt:lpstr>
      <vt:lpstr>What is wimp?</vt:lpstr>
      <vt:lpstr>WIMP theorized particles</vt:lpstr>
      <vt:lpstr>Wimp annihilates</vt:lpstr>
      <vt:lpstr>Normal source vs Dark source of stars</vt:lpstr>
      <vt:lpstr>Proposed birth of early stars</vt:lpstr>
      <vt:lpstr>Formation of dark stars (proto star)</vt:lpstr>
      <vt:lpstr>DM density and annihilation</vt:lpstr>
      <vt:lpstr>Annihilations and energy</vt:lpstr>
      <vt:lpstr>Cooling of dark star and sustainability</vt:lpstr>
      <vt:lpstr>The growth of dark stars</vt:lpstr>
      <vt:lpstr>The different cycles of DS</vt:lpstr>
      <vt:lpstr>Halo mass and ds refulleing</vt:lpstr>
      <vt:lpstr>HR Diagram of Ds and comparison with fusion stars.</vt:lpstr>
      <vt:lpstr>Finally, what are dark stars ?</vt:lpstr>
      <vt:lpstr>My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of Dark Matter</dc:title>
  <dc:creator/>
  <cp:revision>391</cp:revision>
  <dcterms:created xsi:type="dcterms:W3CDTF">2020-11-30T11:40:00Z</dcterms:created>
  <dcterms:modified xsi:type="dcterms:W3CDTF">2020-12-04T20:51:17Z</dcterms:modified>
</cp:coreProperties>
</file>