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2D13-3CDE-833C-2D5C-6C562A52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" y="0"/>
            <a:ext cx="121941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BE000-31E7-1BAF-B4FB-E49FC0C33B14}"/>
              </a:ext>
            </a:extLst>
          </p:cNvPr>
          <p:cNvSpPr txBox="1"/>
          <p:nvPr/>
        </p:nvSpPr>
        <p:spPr>
          <a:xfrm>
            <a:off x="222488" y="766483"/>
            <a:ext cx="10315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b="1" i="1" u="sng">
                <a:solidFill>
                  <a:schemeClr val="bg1"/>
                </a:solidFill>
              </a:rPr>
              <a:t>CORONA VIRUS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339DF-0D1E-4B14-23C8-65AECCE879F5}"/>
              </a:ext>
            </a:extLst>
          </p:cNvPr>
          <p:cNvSpPr txBox="1"/>
          <p:nvPr/>
        </p:nvSpPr>
        <p:spPr>
          <a:xfrm>
            <a:off x="476759" y="3920429"/>
            <a:ext cx="5977829" cy="19389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FF00"/>
                </a:solidFill>
              </a:rPr>
              <a:t>Internship project</a:t>
            </a:r>
            <a:r>
              <a:rPr lang="en-US" sz="6000"/>
              <a:t> </a:t>
            </a:r>
          </a:p>
          <a:p>
            <a:pPr algn="l"/>
            <a:r>
              <a:rPr lang="en-US" sz="6000"/>
              <a:t>Batch : MIP-DA-07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4DC9D-831F-C6A6-EFD3-87487BDBEC0A}"/>
              </a:ext>
            </a:extLst>
          </p:cNvPr>
          <p:cNvSpPr txBox="1"/>
          <p:nvPr/>
        </p:nvSpPr>
        <p:spPr>
          <a:xfrm>
            <a:off x="7520573" y="4889925"/>
            <a:ext cx="5735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Masanam Suraj</a:t>
            </a:r>
            <a:r>
              <a:rPr lang="en-US" sz="440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16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BAA0-9E7A-D174-F449-2C4F73A8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16" y="280114"/>
            <a:ext cx="7729728" cy="1188720"/>
          </a:xfrm>
        </p:spPr>
        <p:txBody>
          <a:bodyPr/>
          <a:lstStyle/>
          <a:p>
            <a:r>
              <a:rPr lang="en-US"/>
              <a:t>3. Total number of rows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3DC8F-FB87-2C25-EFFB-58822B1B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6" y="1830276"/>
            <a:ext cx="9743004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8444-F9B0-8547-0F1B-5C85F04A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58" y="86371"/>
            <a:ext cx="8783228" cy="1565800"/>
          </a:xfrm>
        </p:spPr>
        <p:txBody>
          <a:bodyPr/>
          <a:lstStyle/>
          <a:p>
            <a:r>
              <a:rPr lang="en-US"/>
              <a:t>4. Start date and end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A082-A18D-D5AA-E6B0-617FE961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630"/>
            <a:ext cx="7553325" cy="39052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EEB9AE-9385-A342-E14D-6803761987DC}"/>
              </a:ext>
            </a:extLst>
          </p:cNvPr>
          <p:cNvSpPr/>
          <p:nvPr/>
        </p:nvSpPr>
        <p:spPr>
          <a:xfrm>
            <a:off x="8189871" y="2005172"/>
            <a:ext cx="3667990" cy="19067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Start date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2020/01/22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887FC-3A96-B0D1-4AC9-A9DA52A5076B}"/>
              </a:ext>
            </a:extLst>
          </p:cNvPr>
          <p:cNvSpPr/>
          <p:nvPr/>
        </p:nvSpPr>
        <p:spPr>
          <a:xfrm>
            <a:off x="8189871" y="4303057"/>
            <a:ext cx="3667990" cy="2212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End date </a:t>
            </a:r>
          </a:p>
          <a:p>
            <a:pPr algn="ctr"/>
            <a:r>
              <a:rPr lang="en-US" sz="3200"/>
              <a:t>2021/06/13</a:t>
            </a:r>
          </a:p>
        </p:txBody>
      </p:sp>
    </p:spTree>
    <p:extLst>
      <p:ext uri="{BB962C8B-B14F-4D97-AF65-F5344CB8AC3E}">
        <p14:creationId xmlns:p14="http://schemas.microsoft.com/office/powerpoint/2010/main" val="262901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EB42-A972-8C09-34B4-982D57A2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31" y="475239"/>
            <a:ext cx="9543338" cy="1285467"/>
          </a:xfrm>
        </p:spPr>
        <p:txBody>
          <a:bodyPr/>
          <a:lstStyle/>
          <a:p>
            <a:r>
              <a:rPr lang="en-US"/>
              <a:t>5. Number of month present in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5D83B-7273-233D-72C4-367CAB34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82" y="2310448"/>
            <a:ext cx="10045903" cy="39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608F-5AC2-403B-6971-3C3F1335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9" y="182790"/>
            <a:ext cx="11552245" cy="1699221"/>
          </a:xfrm>
        </p:spPr>
        <p:txBody>
          <a:bodyPr/>
          <a:lstStyle/>
          <a:p>
            <a:r>
              <a:rPr lang="en-US"/>
              <a:t>6. Month average of confirmed, deaths and recovered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DF60A-AA00-A5E1-ED19-39179629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3" y="2029283"/>
            <a:ext cx="10782095" cy="4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1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7E2-BDA1-664D-2DC7-2A62D4E5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110021"/>
            <a:ext cx="10965465" cy="1723669"/>
          </a:xfrm>
        </p:spPr>
        <p:txBody>
          <a:bodyPr>
            <a:normAutofit/>
          </a:bodyPr>
          <a:lstStyle/>
          <a:p>
            <a:r>
              <a:rPr lang="en-US"/>
              <a:t>Q . Minimum value per year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E3F5C-F507-3D49-296C-7B38AE79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2007687"/>
            <a:ext cx="1024421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1A1E-8C45-0916-AAFF-C941325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90" y="292339"/>
            <a:ext cx="7729728" cy="1188720"/>
          </a:xfrm>
        </p:spPr>
        <p:txBody>
          <a:bodyPr/>
          <a:lstStyle/>
          <a:p>
            <a:r>
              <a:rPr lang="en-US"/>
              <a:t>Q . Maximum value per year </a:t>
            </a:r>
            <a:br>
              <a:rPr lang="en-US"/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8E48B-F671-71F5-8395-2161F35E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1" y="1772642"/>
            <a:ext cx="1054982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2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172D-E3A3-A16C-A983-8EE90207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3" y="383556"/>
            <a:ext cx="9284436" cy="1468834"/>
          </a:xfrm>
        </p:spPr>
        <p:txBody>
          <a:bodyPr/>
          <a:lstStyle/>
          <a:p>
            <a:r>
              <a:rPr lang="en-US"/>
              <a:t>Q. Total number of cases in each month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4FBB-FBB0-82ED-6779-45F124D7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3" y="2736603"/>
            <a:ext cx="510211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93C32-D572-580B-48BC-F8FB8403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64" y="2200429"/>
            <a:ext cx="5524500" cy="4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4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F052-9CB8-C7D1-8F5B-D74E539F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268363"/>
            <a:ext cx="11222182" cy="1699219"/>
          </a:xfrm>
        </p:spPr>
        <p:txBody>
          <a:bodyPr/>
          <a:lstStyle/>
          <a:p>
            <a:r>
              <a:rPr lang="en-US"/>
              <a:t>Q. Corona virus spread out with respect to death case per month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96EB9-7A77-0EF2-D6F2-0354676A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35" y="2310449"/>
            <a:ext cx="11410984" cy="42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A10-B873-67E7-4317-018FBD46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86" y="464535"/>
            <a:ext cx="11344428" cy="1748117"/>
          </a:xfrm>
        </p:spPr>
        <p:txBody>
          <a:bodyPr/>
          <a:lstStyle/>
          <a:p>
            <a:r>
              <a:rPr lang="en-US"/>
              <a:t>Q. Virus spread with respect to recovered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49081-1242-651A-E380-EF675C82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865" y="2518266"/>
            <a:ext cx="11710270" cy="39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BD6-03BC-0C76-11F0-0B0CF435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16" y="482293"/>
            <a:ext cx="11295528" cy="1742583"/>
          </a:xfrm>
        </p:spPr>
        <p:txBody>
          <a:bodyPr/>
          <a:lstStyle/>
          <a:p>
            <a:r>
              <a:rPr lang="en-US"/>
              <a:t>Q. Country having highest number of confirmed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35235-ED2D-445C-020B-043299FF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7" y="2437135"/>
            <a:ext cx="6136748" cy="412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A2E06-2D42-4B52-ABCC-83BC0854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8" y="2632729"/>
            <a:ext cx="3924096" cy="2990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50020-08A1-D866-18C1-AB614828C73E}"/>
              </a:ext>
            </a:extLst>
          </p:cNvPr>
          <p:cNvSpPr txBox="1"/>
          <p:nvPr/>
        </p:nvSpPr>
        <p:spPr>
          <a:xfrm>
            <a:off x="8113466" y="585228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/>
              <a:t>USA </a:t>
            </a:r>
          </a:p>
        </p:txBody>
      </p:sp>
    </p:spTree>
    <p:extLst>
      <p:ext uri="{BB962C8B-B14F-4D97-AF65-F5344CB8AC3E}">
        <p14:creationId xmlns:p14="http://schemas.microsoft.com/office/powerpoint/2010/main" val="184825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A3C5F-8F8F-C331-D342-5F2810F7B6D3}"/>
              </a:ext>
            </a:extLst>
          </p:cNvPr>
          <p:cNvSpPr txBox="1"/>
          <p:nvPr/>
        </p:nvSpPr>
        <p:spPr>
          <a:xfrm>
            <a:off x="2127486" y="118579"/>
            <a:ext cx="895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>
                <a:latin typeface="ADLaM Display" panose="02000000000000000000" pitchFamily="2" charset="0"/>
                <a:ea typeface="ADLaM Display" panose="02000000000000000000" pitchFamily="2" charset="0"/>
              </a:rPr>
              <a:t>Tab</a:t>
            </a:r>
            <a:r>
              <a:rPr lang="en-US" sz="72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le of content </a:t>
            </a:r>
            <a:endParaRPr lang="en-US" sz="7200"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172D53-806B-E10B-C9A4-DD708BB24606}"/>
              </a:ext>
            </a:extLst>
          </p:cNvPr>
          <p:cNvSpPr/>
          <p:nvPr/>
        </p:nvSpPr>
        <p:spPr>
          <a:xfrm>
            <a:off x="4160844" y="1961245"/>
            <a:ext cx="4041862" cy="2430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Problem statement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7F7312-C6F5-0271-3857-816BE8DF95D9}"/>
              </a:ext>
            </a:extLst>
          </p:cNvPr>
          <p:cNvSpPr/>
          <p:nvPr/>
        </p:nvSpPr>
        <p:spPr>
          <a:xfrm>
            <a:off x="8732439" y="2011493"/>
            <a:ext cx="2876449" cy="2380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Dataset overview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5D5E68-7005-E6C0-1A64-DD01F087EA18}"/>
              </a:ext>
            </a:extLst>
          </p:cNvPr>
          <p:cNvSpPr/>
          <p:nvPr/>
        </p:nvSpPr>
        <p:spPr>
          <a:xfrm>
            <a:off x="464536" y="1973471"/>
            <a:ext cx="3166576" cy="23173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545A8-80A4-B686-5751-EC57A057060F}"/>
              </a:ext>
            </a:extLst>
          </p:cNvPr>
          <p:cNvSpPr txBox="1"/>
          <p:nvPr/>
        </p:nvSpPr>
        <p:spPr>
          <a:xfrm>
            <a:off x="583112" y="2194785"/>
            <a:ext cx="3047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/>
          </a:p>
          <a:p>
            <a:pPr algn="l"/>
            <a:r>
              <a:rPr lang="en-US" sz="4400"/>
              <a:t>Introduction</a:t>
            </a:r>
            <a:r>
              <a:rPr lang="en-US" sz="3600"/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EDD1B-9D69-5EE0-D415-89D6644EB7F9}"/>
              </a:ext>
            </a:extLst>
          </p:cNvPr>
          <p:cNvSpPr/>
          <p:nvPr/>
        </p:nvSpPr>
        <p:spPr>
          <a:xfrm>
            <a:off x="1818203" y="4788375"/>
            <a:ext cx="3793293" cy="1951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Dataset explanation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5663A9-E6BB-FB67-3411-C2CE2746AF49}"/>
              </a:ext>
            </a:extLst>
          </p:cNvPr>
          <p:cNvSpPr/>
          <p:nvPr/>
        </p:nvSpPr>
        <p:spPr>
          <a:xfrm>
            <a:off x="6780781" y="4906955"/>
            <a:ext cx="3903315" cy="19510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Data exploration using SQL </a:t>
            </a:r>
          </a:p>
        </p:txBody>
      </p:sp>
    </p:spTree>
    <p:extLst>
      <p:ext uri="{BB962C8B-B14F-4D97-AF65-F5344CB8AC3E}">
        <p14:creationId xmlns:p14="http://schemas.microsoft.com/office/powerpoint/2010/main" val="208103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4A5F-E9DC-3959-9B3C-4A10C155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89" y="146697"/>
            <a:ext cx="11636166" cy="1479176"/>
          </a:xfrm>
        </p:spPr>
        <p:txBody>
          <a:bodyPr/>
          <a:lstStyle/>
          <a:p>
            <a:r>
              <a:rPr lang="en-US"/>
              <a:t>Q. Country having lowest number of death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AA62E-ACD5-F0C6-179E-16862879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47" y="1832187"/>
            <a:ext cx="1056205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C61-367D-67E0-25E7-2BAD2223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8" y="171144"/>
            <a:ext cx="11729357" cy="1564749"/>
          </a:xfrm>
        </p:spPr>
        <p:txBody>
          <a:bodyPr/>
          <a:lstStyle/>
          <a:p>
            <a:r>
              <a:rPr lang="en-US"/>
              <a:t>Q. Top five countries having highest recovered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1799A-320F-F0D7-FF2D-B7733226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1" y="2114855"/>
            <a:ext cx="6315075" cy="4413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C8538-A8E4-3842-287E-0143BDC11C0C}"/>
              </a:ext>
            </a:extLst>
          </p:cNvPr>
          <p:cNvSpPr txBox="1"/>
          <p:nvPr/>
        </p:nvSpPr>
        <p:spPr>
          <a:xfrm>
            <a:off x="7750396" y="2514600"/>
            <a:ext cx="4441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0000"/>
                </a:solidFill>
              </a:rPr>
              <a:t>India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0000"/>
                </a:solidFill>
              </a:rPr>
              <a:t>Brazil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0000"/>
                </a:solidFill>
              </a:rPr>
              <a:t>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0000"/>
                </a:solidFill>
              </a:rPr>
              <a:t>Turkey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0000"/>
                </a:solidFill>
              </a:rPr>
              <a:t>Russia </a:t>
            </a:r>
          </a:p>
        </p:txBody>
      </p:sp>
    </p:spTree>
    <p:extLst>
      <p:ext uri="{BB962C8B-B14F-4D97-AF65-F5344CB8AC3E}">
        <p14:creationId xmlns:p14="http://schemas.microsoft.com/office/powerpoint/2010/main" val="185027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3DB81-3BA9-7794-EB44-2456C2E6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855" y="635681"/>
            <a:ext cx="8004415" cy="5336988"/>
          </a:xfrm>
        </p:spPr>
      </p:pic>
    </p:spTree>
    <p:extLst>
      <p:ext uri="{BB962C8B-B14F-4D97-AF65-F5344CB8AC3E}">
        <p14:creationId xmlns:p14="http://schemas.microsoft.com/office/powerpoint/2010/main" val="33756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3DC3-B4B0-852E-1E62-F0E83435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5846" y="158920"/>
            <a:ext cx="10715899" cy="1650526"/>
          </a:xfrm>
        </p:spPr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91DD-CD90-4CD3-2E3A-01E5CE43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5" y="1944106"/>
            <a:ext cx="11614355" cy="4913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/>
              <a:t>The CORONA VIRUS are a family of viruses that causes respiratory diseases or gastrointestinal diseases. This VIRUS pandemic has had a significant impact on public health and has created an urgent need for data-driven insights to understand the spread of the virus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In this project, I analysed a COVID -19 dataset using SQL and data analysis skills to uncover valuable insights.the dataset included information such as geographical location,dates, confirmed cases,deaths,and recoveries. My analysis was guided by a set of 16 insightful questions provided in the project guidelines, aiming to extract meaningful conclusions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28019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0C19-8438-4D67-B543-C5B4C4E9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52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AD90-1A3A-4FBB-A9B7-AEFCE67E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248"/>
            <a:ext cx="6254921" cy="2705610"/>
          </a:xfrm>
        </p:spPr>
        <p:txBody>
          <a:bodyPr>
            <a:noAutofit/>
          </a:bodyPr>
          <a:lstStyle/>
          <a:p>
            <a:r>
              <a:rPr lang="en-US" sz="3600"/>
              <a:t>The CORONA VIRUS pandemic has had a significant impact on public health and has created an urgent need for data-driven insights to understand the spread of the virus. This analysis uses SQL to showcase the key insights of its spread globally in year 2020&amp;2021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4683E-DA15-85F9-7BB0-FE5E2FCB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41" y="1711445"/>
            <a:ext cx="5464396" cy="44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9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720A-E70F-970D-DF45-8BDED2F5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04" y="305616"/>
            <a:ext cx="10867668" cy="1723668"/>
          </a:xfrm>
        </p:spPr>
        <p:txBody>
          <a:bodyPr/>
          <a:lstStyle/>
          <a:p>
            <a:r>
              <a:rPr lang="en-US"/>
              <a:t>Dataset overview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D2906-785A-BE7E-B109-615A7B00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6" y="2481592"/>
            <a:ext cx="6025903" cy="4156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E766B-A66F-E9C8-D87E-8D73EBF7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11" y="2396021"/>
            <a:ext cx="5175082" cy="4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1FF10-AFED-9940-861D-43B283F7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E48BF2-4812-DE27-A3B8-4ADBE081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874" y="463484"/>
            <a:ext cx="7729728" cy="1188720"/>
          </a:xfrm>
        </p:spPr>
        <p:txBody>
          <a:bodyPr/>
          <a:lstStyle/>
          <a:p>
            <a:r>
              <a:rPr lang="en-US"/>
              <a:t>Dataset explanation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FEEFB-EAFE-6656-5BA1-377E503A6183}"/>
              </a:ext>
            </a:extLst>
          </p:cNvPr>
          <p:cNvSpPr txBox="1"/>
          <p:nvPr/>
        </p:nvSpPr>
        <p:spPr>
          <a:xfrm>
            <a:off x="550105" y="2319312"/>
            <a:ext cx="11405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Province : geographic subdivision within a country/region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Country/region : geographic entity where data is recorded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Latitude :  north-south postion on Earth’s surface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Longitude :  East-west position on Earth’s surface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 : recorded date of corona virus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Confirmed : number of diagnosed corona virus cases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Deaths : number of corona virus related deaths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Recovered : number of recovered corona virus cases </a:t>
            </a:r>
          </a:p>
        </p:txBody>
      </p:sp>
    </p:spTree>
    <p:extLst>
      <p:ext uri="{BB962C8B-B14F-4D97-AF65-F5344CB8AC3E}">
        <p14:creationId xmlns:p14="http://schemas.microsoft.com/office/powerpoint/2010/main" val="31543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EF37-D3CF-E756-B04A-50C7338B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74" y="1833689"/>
            <a:ext cx="8074201" cy="3431934"/>
          </a:xfrm>
        </p:spPr>
        <p:txBody>
          <a:bodyPr>
            <a:noAutofit/>
          </a:bodyPr>
          <a:lstStyle/>
          <a:p>
            <a:r>
              <a:rPr lang="en-US" sz="8000">
                <a:solidFill>
                  <a:srgbClr val="002060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Data exploration using SQL </a:t>
            </a:r>
          </a:p>
        </p:txBody>
      </p:sp>
    </p:spTree>
    <p:extLst>
      <p:ext uri="{BB962C8B-B14F-4D97-AF65-F5344CB8AC3E}">
        <p14:creationId xmlns:p14="http://schemas.microsoft.com/office/powerpoint/2010/main" val="216099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F1-1869-B57D-645A-3E6B27FF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61" y="110022"/>
            <a:ext cx="9569677" cy="1786674"/>
          </a:xfrm>
        </p:spPr>
        <p:txBody>
          <a:bodyPr/>
          <a:lstStyle/>
          <a:p>
            <a:r>
              <a:rPr lang="en-US"/>
              <a:t> 1.code to check null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143AB-CFC6-D7B9-5431-03468C2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8" y="2067841"/>
            <a:ext cx="11674492" cy="45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0DF7-6B78-7E4D-1420-CE0AD44C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12" y="116134"/>
            <a:ext cx="11325944" cy="1503625"/>
          </a:xfrm>
        </p:spPr>
        <p:txBody>
          <a:bodyPr/>
          <a:lstStyle/>
          <a:p>
            <a:r>
              <a:rPr lang="en-US"/>
              <a:t> 2.Updating them with zeros for all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5F7EC2-5477-94BC-8073-EA6118C7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908" y="1804887"/>
            <a:ext cx="5608387" cy="29339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06E34-EA78-880A-926B-ABB8F52D6273}"/>
              </a:ext>
            </a:extLst>
          </p:cNvPr>
          <p:cNvSpPr txBox="1"/>
          <p:nvPr/>
        </p:nvSpPr>
        <p:spPr>
          <a:xfrm>
            <a:off x="1017085" y="180488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/>
              <a:t> Query :</a:t>
            </a:r>
            <a:r>
              <a:rPr lang="en-US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E6294-C9CC-B001-409C-93DA02E63371}"/>
              </a:ext>
            </a:extLst>
          </p:cNvPr>
          <p:cNvSpPr txBox="1"/>
          <p:nvPr/>
        </p:nvSpPr>
        <p:spPr>
          <a:xfrm>
            <a:off x="3285908" y="685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Output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8228B-B13D-391D-8DC3-D162638282DA}"/>
              </a:ext>
            </a:extLst>
          </p:cNvPr>
          <p:cNvSpPr txBox="1"/>
          <p:nvPr/>
        </p:nvSpPr>
        <p:spPr>
          <a:xfrm>
            <a:off x="454781" y="417595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/>
              <a:t>Output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BEC8-FD34-A579-03E7-3E44F834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5" y="5242427"/>
            <a:ext cx="11784332" cy="11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7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Parcel</vt:lpstr>
      <vt:lpstr>PowerPoint Presentation</vt:lpstr>
      <vt:lpstr>PowerPoint Presentation</vt:lpstr>
      <vt:lpstr>Introduction </vt:lpstr>
      <vt:lpstr>Problem statement </vt:lpstr>
      <vt:lpstr>Dataset overview </vt:lpstr>
      <vt:lpstr>Dataset explanation </vt:lpstr>
      <vt:lpstr>Data exploration using SQL </vt:lpstr>
      <vt:lpstr> 1.code to check null values </vt:lpstr>
      <vt:lpstr> 2.Updating them with zeros for all columns</vt:lpstr>
      <vt:lpstr>3. Total number of rows </vt:lpstr>
      <vt:lpstr>4. Start date and end date</vt:lpstr>
      <vt:lpstr>5. Number of month present in dataset </vt:lpstr>
      <vt:lpstr>6. Month average of confirmed, deaths and recovered </vt:lpstr>
      <vt:lpstr>Q . Minimum value per year  </vt:lpstr>
      <vt:lpstr>Q . Maximum value per year  </vt:lpstr>
      <vt:lpstr>Q. Total number of cases in each month </vt:lpstr>
      <vt:lpstr>Q. Corona virus spread out with respect to death case per month </vt:lpstr>
      <vt:lpstr>Q. Virus spread with respect to recovered cases</vt:lpstr>
      <vt:lpstr>Q. Country having highest number of confirmed cases </vt:lpstr>
      <vt:lpstr>Q. Country having lowest number of death cases </vt:lpstr>
      <vt:lpstr>Q. Top five countries having highest recovered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masanamsuraj15@gmail.com</dc:creator>
  <cp:lastModifiedBy>masanamsuraj15@gmail.com</cp:lastModifiedBy>
  <cp:revision>2</cp:revision>
  <dcterms:created xsi:type="dcterms:W3CDTF">2024-05-07T14:25:55Z</dcterms:created>
  <dcterms:modified xsi:type="dcterms:W3CDTF">2024-05-07T16:45:05Z</dcterms:modified>
</cp:coreProperties>
</file>