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2"/>
  </p:normalViewPr>
  <p:slideViewPr>
    <p:cSldViewPr snapToGrid="0">
      <p:cViewPr varScale="1">
        <p:scale>
          <a:sx n="67" d="100"/>
          <a:sy n="67" d="100"/>
        </p:scale>
        <p:origin x="3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5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52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1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86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38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6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77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E8C10-C488-2048-947B-EE6B3D71B173}" type="datetimeFigureOut">
              <a:t>2025/9/13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BB186-CB7D-E442-A111-FB6D26EC228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84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780E5F47-A45C-6BBB-A337-BBB7BB49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3219450"/>
            <a:ext cx="4133850" cy="41338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FDA724-285A-A5E2-1B05-BB831BB7444E}"/>
              </a:ext>
            </a:extLst>
          </p:cNvPr>
          <p:cNvSpPr txBox="1"/>
          <p:nvPr/>
        </p:nvSpPr>
        <p:spPr>
          <a:xfrm>
            <a:off x="0" y="7524750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Consolas" panose="020B0609020204030204" pitchFamily="49" charset="0"/>
              </a:rPr>
              <a:t>ポスターをダウンロード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213936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Ichikawa2">
      <a:dk1>
        <a:srgbClr val="000000"/>
      </a:dk1>
      <a:lt1>
        <a:srgbClr val="FFFFFF"/>
      </a:lt1>
      <a:dk2>
        <a:srgbClr val="232323"/>
      </a:dk2>
      <a:lt2>
        <a:srgbClr val="DEDEDE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 W4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Ichikawa Masanari (市川雅也)</dc:creator>
  <cp:lastModifiedBy>Ichikawa Masanari (市川雅也)</cp:lastModifiedBy>
  <cp:revision>1</cp:revision>
  <dcterms:created xsi:type="dcterms:W3CDTF">2025-09-13T03:58:25Z</dcterms:created>
  <dcterms:modified xsi:type="dcterms:W3CDTF">2025-09-13T04:06:35Z</dcterms:modified>
</cp:coreProperties>
</file>