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0"/>
  </p:notesMasterIdLst>
  <p:sldIdLst>
    <p:sldId id="267" r:id="rId2"/>
    <p:sldId id="268" r:id="rId3"/>
    <p:sldId id="269" r:id="rId4"/>
    <p:sldId id="270" r:id="rId5"/>
    <p:sldId id="271" r:id="rId6"/>
    <p:sldId id="272" r:id="rId7"/>
    <p:sldId id="279" r:id="rId8"/>
    <p:sldId id="280" r:id="rId9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修士" id="{FF77B115-0D85-264F-A9BF-E59F1EEB5210}">
          <p14:sldIdLst>
            <p14:sldId id="267"/>
            <p14:sldId id="268"/>
            <p14:sldId id="269"/>
            <p14:sldId id="270"/>
            <p14:sldId id="271"/>
            <p14:sldId id="272"/>
            <p14:sldId id="279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2E"/>
    <a:srgbClr val="CC3626"/>
    <a:srgbClr val="FEBA2B"/>
    <a:srgbClr val="FF4631"/>
    <a:srgbClr val="1BB778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>
      <p:cViewPr varScale="1">
        <p:scale>
          <a:sx n="95" d="100"/>
          <a:sy n="95" d="100"/>
        </p:scale>
        <p:origin x="2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812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3837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5719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33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27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19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2024/2/14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3.png"/><Relationship Id="rId5" Type="http://schemas.openxmlformats.org/officeDocument/2006/relationships/image" Target="../media/image4.png"/><Relationship Id="rId15" Type="http://schemas.openxmlformats.org/officeDocument/2006/relationships/image" Target="../media/image12.jp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.jp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.jp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5.svg"/><Relationship Id="rId17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1.sv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.jpg"/><Relationship Id="rId10" Type="http://schemas.openxmlformats.org/officeDocument/2006/relationships/image" Target="../media/image7.svg"/><Relationship Id="rId4" Type="http://schemas.openxmlformats.org/officeDocument/2006/relationships/image" Target="../media/image3.svg"/><Relationship Id="rId9" Type="http://schemas.openxmlformats.org/officeDocument/2006/relationships/image" Target="../media/image6.png"/><Relationship Id="rId1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 descr="アイコン&#10;&#10;自動的に生成された説明">
            <a:extLst>
              <a:ext uri="{FF2B5EF4-FFF2-40B4-BE49-F238E27FC236}">
                <a16:creationId xmlns:a16="http://schemas.microsoft.com/office/drawing/2014/main" id="{6E775467-9136-4CAF-27DA-66B37BDE0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393494" cy="1442256"/>
            <a:chOff x="632177" y="4767789"/>
            <a:chExt cx="6393494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8FD1CCCF-1AD5-A252-E4C7-5A41D129E71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898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99365" cy="1442256"/>
            <a:chOff x="632177" y="4767789"/>
            <a:chExt cx="6299365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20487" y="2390154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ADD5B2DC-EDA4-07F1-EAB2-5FE39D41E71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BFF8685-FE09-8A90-BCDB-2AA81908550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639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85919" cy="1442256"/>
            <a:chOff x="632177" y="4767789"/>
            <a:chExt cx="628591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5" name="図 4" descr="アイコン&#10;&#10;自動的に生成された説明">
            <a:extLst>
              <a:ext uri="{FF2B5EF4-FFF2-40B4-BE49-F238E27FC236}">
                <a16:creationId xmlns:a16="http://schemas.microsoft.com/office/drawing/2014/main" id="{B275E463-8DB1-2FE7-CF3E-99C82AE5E9A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C4A66EFC-7B54-A2FF-586C-732C7915C0D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103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  <p:pic>
        <p:nvPicPr>
          <p:cNvPr id="2" name="図 1" descr="アイコン&#10;&#10;自動的に生成された説明">
            <a:extLst>
              <a:ext uri="{FF2B5EF4-FFF2-40B4-BE49-F238E27FC236}">
                <a16:creationId xmlns:a16="http://schemas.microsoft.com/office/drawing/2014/main" id="{611A6534-9356-D0F3-5B34-AE7E27BF2D2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90AE170B-49F0-DAF9-D688-7E87A9259D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311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/>
          <a:stretch/>
        </p:blipFill>
        <p:spPr>
          <a:xfrm>
            <a:off x="7920487" y="2390154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  <p:pic>
        <p:nvPicPr>
          <p:cNvPr id="6" name="図 5" descr="アイコン&#10;&#10;自動的に生成された説明">
            <a:extLst>
              <a:ext uri="{FF2B5EF4-FFF2-40B4-BE49-F238E27FC236}">
                <a16:creationId xmlns:a16="http://schemas.microsoft.com/office/drawing/2014/main" id="{2ED7DAB0-A3A2-3C4B-2CDF-48D546EBCD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45677F2A-A37B-B47D-CCA7-6C031932BF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865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図 3" descr="アイコン&#10;&#10;自動的に生成された説明">
            <a:extLst>
              <a:ext uri="{FF2B5EF4-FFF2-40B4-BE49-F238E27FC236}">
                <a16:creationId xmlns:a16="http://schemas.microsoft.com/office/drawing/2014/main" id="{9726C971-4178-E27D-E36A-38F1FDDF6CA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60487" y="719002"/>
            <a:ext cx="1440000" cy="1440000"/>
          </a:xfrm>
          <a:prstGeom prst="rect">
            <a:avLst/>
          </a:prstGeom>
        </p:spPr>
      </p:pic>
      <p:pic>
        <p:nvPicPr>
          <p:cNvPr id="6" name="図 5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AB32C59F-586E-F4F1-3FD8-87D376B9903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41081" y="5501306"/>
            <a:ext cx="2458537" cy="6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85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7F2E"/>
            </a:gs>
            <a:gs pos="100000">
              <a:srgbClr val="FF4631"/>
            </a:gs>
          </a:gsLst>
          <a:lin ang="81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55124FC-AA8B-CBF1-2FD5-EE3F12C9C15A}"/>
              </a:ext>
            </a:extLst>
          </p:cNvPr>
          <p:cNvSpPr>
            <a:spLocks noChangeAspect="1"/>
          </p:cNvSpPr>
          <p:nvPr/>
        </p:nvSpPr>
        <p:spPr>
          <a:xfrm>
            <a:off x="3411948" y="1080080"/>
            <a:ext cx="4696591" cy="4320000"/>
          </a:xfrm>
          <a:prstGeom prst="roundRect">
            <a:avLst>
              <a:gd name="adj" fmla="val 732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F175D74-0DE7-42DC-DAE0-D290AA970092}"/>
              </a:ext>
            </a:extLst>
          </p:cNvPr>
          <p:cNvGrpSpPr/>
          <p:nvPr/>
        </p:nvGrpSpPr>
        <p:grpSpPr>
          <a:xfrm>
            <a:off x="3960243" y="1620080"/>
            <a:ext cx="3600000" cy="3240000"/>
            <a:chOff x="3736832" y="1620080"/>
            <a:chExt cx="3600000" cy="3240000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7ABB19BE-DFF8-A6A8-2A54-5655BBA92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 rot="16200000">
              <a:off x="3736832" y="1620080"/>
              <a:ext cx="3240000" cy="3240000"/>
            </a:xfrm>
            <a:prstGeom prst="rect">
              <a:avLst/>
            </a:prstGeom>
          </p:spPr>
        </p:pic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4D91B37E-8BC5-7E45-365F-526C37B7C856}"/>
                </a:ext>
              </a:extLst>
            </p:cNvPr>
            <p:cNvSpPr/>
            <p:nvPr/>
          </p:nvSpPr>
          <p:spPr>
            <a:xfrm rot="16200000">
              <a:off x="5536832" y="3060080"/>
              <a:ext cx="3240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300" dirty="0" err="1">
                  <a:gradFill>
                    <a:gsLst>
                      <a:gs pos="0">
                        <a:srgbClr val="FF7F2E"/>
                      </a:gs>
                      <a:gs pos="100000">
                        <a:srgbClr val="FF4631"/>
                      </a:gs>
                    </a:gsLst>
                    <a:lin ang="8100000" scaled="0"/>
                  </a:gradFill>
                  <a:latin typeface="Instagram Sans Medium" panose="02000000000000000000" pitchFamily="2" charset="0"/>
                </a:rPr>
                <a:t>masanarius.github.io</a:t>
              </a:r>
              <a:endParaRPr kumimoji="1" lang="ja-JP" altLang="en-US" sz="2300">
                <a:gradFill>
                  <a:gsLst>
                    <a:gs pos="0">
                      <a:srgbClr val="FF7F2E"/>
                    </a:gs>
                    <a:gs pos="100000">
                      <a:srgbClr val="FF4631"/>
                    </a:gs>
                  </a:gsLst>
                  <a:lin ang="8100000" scaled="0"/>
                </a:gradFill>
                <a:latin typeface="Instagram Sans Medium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022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A9D367B-441B-DD10-B9F5-351EF334AE63}"/>
              </a:ext>
            </a:extLst>
          </p:cNvPr>
          <p:cNvGrpSpPr/>
          <p:nvPr/>
        </p:nvGrpSpPr>
        <p:grpSpPr>
          <a:xfrm rot="5400000">
            <a:off x="3411948" y="1080080"/>
            <a:ext cx="4696591" cy="4320000"/>
            <a:chOff x="3411948" y="1080080"/>
            <a:chExt cx="4696591" cy="4320000"/>
          </a:xfrm>
        </p:grpSpPr>
        <p:sp>
          <p:nvSpPr>
            <p:cNvPr id="8" name="角丸四角形 7">
              <a:extLst>
                <a:ext uri="{FF2B5EF4-FFF2-40B4-BE49-F238E27FC236}">
                  <a16:creationId xmlns:a16="http://schemas.microsoft.com/office/drawing/2014/main" id="{C55124FC-AA8B-CBF1-2FD5-EE3F12C9C15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11948" y="1080080"/>
              <a:ext cx="4696591" cy="4320000"/>
            </a:xfrm>
            <a:prstGeom prst="roundRect">
              <a:avLst>
                <a:gd name="adj" fmla="val 7329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4F175D74-0DE7-42DC-DAE0-D290AA970092}"/>
                </a:ext>
              </a:extLst>
            </p:cNvPr>
            <p:cNvGrpSpPr/>
            <p:nvPr/>
          </p:nvGrpSpPr>
          <p:grpSpPr>
            <a:xfrm>
              <a:off x="3960243" y="1620080"/>
              <a:ext cx="3600000" cy="3240000"/>
              <a:chOff x="3736832" y="1620080"/>
              <a:chExt cx="3600000" cy="3240000"/>
            </a:xfrm>
          </p:grpSpPr>
          <p:pic>
            <p:nvPicPr>
              <p:cNvPr id="7" name="図 6">
                <a:extLst>
                  <a:ext uri="{FF2B5EF4-FFF2-40B4-BE49-F238E27FC236}">
                    <a16:creationId xmlns:a16="http://schemas.microsoft.com/office/drawing/2014/main" id="{7ABB19BE-DFF8-A6A8-2A54-5655BBA923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 rot="16200000">
                <a:off x="3736832" y="1620080"/>
                <a:ext cx="3240000" cy="3240000"/>
              </a:xfrm>
              <a:prstGeom prst="rect">
                <a:avLst/>
              </a:prstGeom>
            </p:spPr>
          </p:pic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4D91B37E-8BC5-7E45-365F-526C37B7C856}"/>
                  </a:ext>
                </a:extLst>
              </p:cNvPr>
              <p:cNvSpPr/>
              <p:nvPr/>
            </p:nvSpPr>
            <p:spPr>
              <a:xfrm rot="16200000">
                <a:off x="5536832" y="3060080"/>
                <a:ext cx="3240000" cy="3600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2300" dirty="0" err="1">
                    <a:gradFill>
                      <a:gsLst>
                        <a:gs pos="0">
                          <a:srgbClr val="FF7F2E"/>
                        </a:gs>
                        <a:gs pos="100000">
                          <a:srgbClr val="FF4631"/>
                        </a:gs>
                      </a:gsLst>
                      <a:lin ang="8100000" scaled="0"/>
                    </a:gradFill>
                    <a:latin typeface="Instagram Sans Medium" panose="02000000000000000000" pitchFamily="2" charset="0"/>
                  </a:rPr>
                  <a:t>masanarius.github.io</a:t>
                </a:r>
                <a:endParaRPr kumimoji="1" lang="ja-JP" altLang="en-US" sz="2300">
                  <a:gradFill>
                    <a:gsLst>
                      <a:gs pos="0">
                        <a:srgbClr val="FF7F2E"/>
                      </a:gs>
                      <a:gs pos="100000">
                        <a:srgbClr val="FF4631"/>
                      </a:gs>
                    </a:gsLst>
                    <a:lin ang="8100000" scaled="0"/>
                  </a:gradFill>
                  <a:latin typeface="Instagram Sans Medium" panose="02000000000000000000" pitchFamily="2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8414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182</TotalTime>
  <Words>298</Words>
  <Application>Microsoft Macintosh PowerPoint</Application>
  <PresentationFormat>ユーザー設定</PresentationFormat>
  <Paragraphs>53</Paragraphs>
  <Slides>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Instagram Sans Medium</vt:lpstr>
      <vt:lpstr>游ゴシック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ICHIKAWA Masanari (市川雅也)</dc:creator>
  <cp:lastModifiedBy>Ichikawa Masanari (市川雅也)</cp:lastModifiedBy>
  <cp:revision>18</cp:revision>
  <cp:lastPrinted>2023-11-08T14:32:53Z</cp:lastPrinted>
  <dcterms:created xsi:type="dcterms:W3CDTF">2023-10-15T11:46:34Z</dcterms:created>
  <dcterms:modified xsi:type="dcterms:W3CDTF">2024-02-13T20:38:56Z</dcterms:modified>
</cp:coreProperties>
</file>