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778"/>
    <a:srgbClr val="FEBA2B"/>
    <a:srgbClr val="FF4631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95" d="100"/>
          <a:sy n="95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5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8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5778671" cy="1822352"/>
            <a:chOff x="632177" y="4387693"/>
            <a:chExt cx="5778671" cy="1822352"/>
          </a:xfrm>
        </p:grpSpPr>
        <p:pic>
          <p:nvPicPr>
            <p:cNvPr id="23" name="グラフィックス 22" descr="封筒 単色塗りつぶし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 descr="スマート フォン 単色塗りつぶし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453354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080-1590-6189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8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5778671" cy="1822352"/>
            <a:chOff x="632177" y="4387693"/>
            <a:chExt cx="5778671" cy="1822352"/>
          </a:xfrm>
        </p:grpSpPr>
        <p:pic>
          <p:nvPicPr>
            <p:cNvPr id="23" name="グラフィックス 22" descr="封筒 単色塗りつぶし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 descr="スマート フォン 単色塗りつぶし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 descr="校舎 単色塗りつぶし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 descr="マーカー 単色塗りつぶし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 descr="世界 単色塗りつぶし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453354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351612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 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97523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Japan, 432-8011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1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28</TotalTime>
  <Words>84</Words>
  <Application>Microsoft Macintosh PowerPoint</Application>
  <PresentationFormat>ユーザー設定</PresentationFormat>
  <Paragraphs>16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Yu Gothic</vt:lpstr>
      <vt:lpstr>Yu Gothic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 Masanari (市川雅也)</cp:lastModifiedBy>
  <cp:revision>1</cp:revision>
  <dcterms:created xsi:type="dcterms:W3CDTF">2023-10-15T11:46:34Z</dcterms:created>
  <dcterms:modified xsi:type="dcterms:W3CDTF">2023-10-15T12:15:11Z</dcterms:modified>
</cp:coreProperties>
</file>