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73" r:id="rId2"/>
    <p:sldId id="274" r:id="rId3"/>
    <p:sldId id="275" r:id="rId4"/>
    <p:sldId id="276" r:id="rId5"/>
    <p:sldId id="277" r:id="rId6"/>
    <p:sldId id="278" r:id="rId7"/>
    <p:sldId id="267" r:id="rId8"/>
    <p:sldId id="268" r:id="rId9"/>
    <p:sldId id="269" r:id="rId10"/>
    <p:sldId id="270" r:id="rId11"/>
    <p:sldId id="271" r:id="rId12"/>
    <p:sldId id="272" r:id="rId13"/>
    <p:sldId id="279" r:id="rId14"/>
    <p:sldId id="280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学士" id="{7FDBE8AC-819A-E643-91AF-52406AA951A6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修士" id="{FF77B115-0D85-264F-A9BF-E59F1EEB5210}">
          <p14:sldIdLst>
            <p14:sldId id="267"/>
            <p14:sldId id="268"/>
            <p14:sldId id="269"/>
            <p14:sldId id="270"/>
            <p14:sldId id="271"/>
            <p14:sldId id="27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E"/>
    <a:srgbClr val="CC3626"/>
    <a:srgbClr val="FEBA2B"/>
    <a:srgbClr val="FF4631"/>
    <a:srgbClr val="1BB778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18" d="100"/>
          <a:sy n="11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2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1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6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0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1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1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8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7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7770857" cy="1442256"/>
            <a:chOff x="632177" y="4767789"/>
            <a:chExt cx="7770857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41085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48016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1531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7486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85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F2E"/>
            </a:gs>
            <a:gs pos="100000">
              <a:srgbClr val="FF463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55124FC-AA8B-CBF1-2FD5-EE3F12C9C15A}"/>
              </a:ext>
            </a:extLst>
          </p:cNvPr>
          <p:cNvSpPr>
            <a:spLocks noChangeAspect="1"/>
          </p:cNvSpPr>
          <p:nvPr/>
        </p:nvSpPr>
        <p:spPr>
          <a:xfrm>
            <a:off x="3411948" y="1080080"/>
            <a:ext cx="4696591" cy="4320000"/>
          </a:xfrm>
          <a:prstGeom prst="roundRect">
            <a:avLst>
              <a:gd name="adj" fmla="val 7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F175D74-0DE7-42DC-DAE0-D290AA970092}"/>
              </a:ext>
            </a:extLst>
          </p:cNvPr>
          <p:cNvGrpSpPr/>
          <p:nvPr/>
        </p:nvGrpSpPr>
        <p:grpSpPr>
          <a:xfrm>
            <a:off x="3960243" y="1620080"/>
            <a:ext cx="3600000" cy="3240000"/>
            <a:chOff x="3736832" y="1620080"/>
            <a:chExt cx="3600000" cy="324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ABB19BE-DFF8-A6A8-2A54-5655BBA92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 rot="16200000">
              <a:off x="3736832" y="1620080"/>
              <a:ext cx="3240000" cy="3240000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91B37E-8BC5-7E45-365F-526C37B7C856}"/>
                </a:ext>
              </a:extLst>
            </p:cNvPr>
            <p:cNvSpPr/>
            <p:nvPr/>
          </p:nvSpPr>
          <p:spPr>
            <a:xfrm rot="16200000">
              <a:off x="5536832" y="3060080"/>
              <a:ext cx="32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300" dirty="0" err="1">
                  <a:gradFill>
                    <a:gsLst>
                      <a:gs pos="0">
                        <a:srgbClr val="FF7F2E"/>
                      </a:gs>
                      <a:gs pos="100000">
                        <a:srgbClr val="FF4631"/>
                      </a:gs>
                    </a:gsLst>
                    <a:lin ang="8100000" scaled="0"/>
                  </a:gradFill>
                  <a:latin typeface="Instagram Sans Medium" panose="02000000000000000000" pitchFamily="2" charset="0"/>
                </a:rPr>
                <a:t>masanarius.github.io</a:t>
              </a:r>
              <a:endParaRPr kumimoji="1" lang="ja-JP" altLang="en-US" sz="2300">
                <a:gradFill>
                  <a:gsLst>
                    <a:gs pos="0">
                      <a:srgbClr val="FF7F2E"/>
                    </a:gs>
                    <a:gs pos="100000">
                      <a:srgbClr val="FF4631"/>
                    </a:gs>
                  </a:gsLst>
                  <a:lin ang="8100000" scaled="0"/>
                </a:gradFill>
                <a:latin typeface="Instagram Sans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2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A9D367B-441B-DD10-B9F5-351EF334AE63}"/>
              </a:ext>
            </a:extLst>
          </p:cNvPr>
          <p:cNvGrpSpPr/>
          <p:nvPr/>
        </p:nvGrpSpPr>
        <p:grpSpPr>
          <a:xfrm rot="5400000">
            <a:off x="3411948" y="1080080"/>
            <a:ext cx="4696591" cy="4320000"/>
            <a:chOff x="3411948" y="1080080"/>
            <a:chExt cx="4696591" cy="4320000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55124FC-AA8B-CBF1-2FD5-EE3F12C9C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1948" y="1080080"/>
              <a:ext cx="4696591" cy="4320000"/>
            </a:xfrm>
            <a:prstGeom prst="roundRect">
              <a:avLst>
                <a:gd name="adj" fmla="val 73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4F175D74-0DE7-42DC-DAE0-D290AA970092}"/>
                </a:ext>
              </a:extLst>
            </p:cNvPr>
            <p:cNvGrpSpPr/>
            <p:nvPr/>
          </p:nvGrpSpPr>
          <p:grpSpPr>
            <a:xfrm>
              <a:off x="3960243" y="1620080"/>
              <a:ext cx="3600000" cy="3240000"/>
              <a:chOff x="3736832" y="1620080"/>
              <a:chExt cx="3600000" cy="3240000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7ABB19BE-DFF8-A6A8-2A54-5655BBA92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 rot="16200000">
                <a:off x="3736832" y="1620080"/>
                <a:ext cx="3240000" cy="3240000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D91B37E-8BC5-7E45-365F-526C37B7C856}"/>
                  </a:ext>
                </a:extLst>
              </p:cNvPr>
              <p:cNvSpPr/>
              <p:nvPr/>
            </p:nvSpPr>
            <p:spPr>
              <a:xfrm rot="16200000">
                <a:off x="5536832" y="3060080"/>
                <a:ext cx="324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300" dirty="0" err="1">
                    <a:gradFill>
                      <a:gsLst>
                        <a:gs pos="0">
                          <a:srgbClr val="FF7F2E"/>
                        </a:gs>
                        <a:gs pos="100000">
                          <a:srgbClr val="FF4631"/>
                        </a:gs>
                      </a:gsLst>
                      <a:lin ang="8100000" scaled="0"/>
                    </a:gradFill>
                    <a:latin typeface="Instagram Sans Medium" panose="02000000000000000000" pitchFamily="2" charset="0"/>
                  </a:rPr>
                  <a:t>masanarius.github.io</a:t>
                </a:r>
                <a:endParaRPr kumimoji="1" lang="ja-JP" altLang="en-US" sz="2300">
                  <a:gradFill>
                    <a:gsLst>
                      <a:gs pos="0">
                        <a:srgbClr val="FF7F2E"/>
                      </a:gs>
                      <a:gs pos="100000">
                        <a:srgbClr val="FF4631"/>
                      </a:gs>
                    </a:gsLst>
                    <a:lin ang="8100000" scaled="0"/>
                  </a:gradFill>
                  <a:latin typeface="Instagram Sans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841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8043000" cy="1442256"/>
            <a:chOff x="632177" y="4767789"/>
            <a:chExt cx="8043000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683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2982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9545229" cy="1442256"/>
            <a:chOff x="632177" y="4767789"/>
            <a:chExt cx="954522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918522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6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754148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0377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527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3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4898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58763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10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166</TotalTime>
  <Words>585</Words>
  <Application>Microsoft Macintosh PowerPoint</Application>
  <PresentationFormat>ユーザー設定</PresentationFormat>
  <Paragraphs>104</Paragraphs>
  <Slides>14</Slides>
  <Notes>12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游ゴシック</vt:lpstr>
      <vt:lpstr>游ゴシック</vt:lpstr>
      <vt:lpstr>Arial</vt:lpstr>
      <vt:lpstr>Calibri</vt:lpstr>
      <vt:lpstr>Calibri Light</vt:lpstr>
      <vt:lpstr>Instagram Sans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 Masanari (市川雅也)</cp:lastModifiedBy>
  <cp:revision>17</cp:revision>
  <cp:lastPrinted>2023-11-08T14:32:53Z</cp:lastPrinted>
  <dcterms:created xsi:type="dcterms:W3CDTF">2023-10-15T11:46:34Z</dcterms:created>
  <dcterms:modified xsi:type="dcterms:W3CDTF">2023-11-10T10:40:37Z</dcterms:modified>
</cp:coreProperties>
</file>