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8" r:id="rId2"/>
    <p:sldId id="267" r:id="rId3"/>
    <p:sldId id="269" r:id="rId4"/>
    <p:sldId id="271" r:id="rId5"/>
    <p:sldId id="270" r:id="rId6"/>
    <p:sldId id="272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E"/>
    <a:srgbClr val="CC3626"/>
    <a:srgbClr val="FEBA2B"/>
    <a:srgbClr val="FF4631"/>
    <a:srgbClr val="1BB778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ED832-E670-C3B0-A8DA-096BCED16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5909222-C5C8-6876-A036-E254E9618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0AB81B5-93E0-73B8-D39A-9864DA0C3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5AA131-C209-3E60-5218-F92DA9E40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3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D7A56-8E29-C7DF-5BA1-830E8748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4CEAD24-E40C-29AD-D2C6-DF3BAB718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857CD19-B69D-CE88-E7A8-DC58508AA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48F580-ED98-24A5-4111-77B0BDE8C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66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8042C-6242-6F18-4B16-6B66B7132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6B54524-A49D-3A8C-DA65-537FA0FC1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0876B52-8A9F-FB7F-BAF3-111E935BC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8FCB3F-8A61-A764-A9C3-A26ECC1FF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03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DA74-1DB7-4C83-8D0E-72E91085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A285CC1-3A69-83F1-719A-CA5A292A7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5160209-FA4F-B21E-4B12-0B922ADDB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9D5993-9ABD-B635-D806-A15D3D99F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36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2E04-60B5-A309-AF3E-B33B6DE29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E84BBCF-DF42-CD57-7499-8812CC228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94BF8B5-0CB9-482B-7079-78B899AB2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95FC7A-9C69-12A1-77EC-66BCB1A9D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7C4FB-9020-5D12-6A9E-2A9A09C69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99F3A34-AE73-5F11-A6ED-B0977294A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0973783-A14E-2013-1771-5C9EE7DB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0A9CAC-C042-9E5C-E087-D1DD0E73C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svg"/><Relationship Id="rId3" Type="http://schemas.openxmlformats.org/officeDocument/2006/relationships/image" Target="../media/image12.jpg"/><Relationship Id="rId7" Type="http://schemas.openxmlformats.org/officeDocument/2006/relationships/image" Target="../media/image4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2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1.sv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E647-042A-0F43-FF3A-418B78AA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EA06F4-8FAC-95B7-4878-443E412388DC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68B9CAF-486D-5908-1507-EDFF494C3329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DF603968-B8FC-F134-641F-3570846F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943C5352-CEF8-25D6-5C54-4B1B6E264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668688B0-133E-3DC2-3C08-9CABB1071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C0E89C9A-82CC-9C0D-E60D-B2E76EAF5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909ED54-0D60-8EBD-7C30-C81249E2A79B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BB29FA3-79E0-F456-121A-5B7861530288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4812240-0776-E1C1-CC78-9ED054242A40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3465966-640D-7E7F-33D2-D39DE88D5281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93698375-298B-0A73-163D-09873767F6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487" y="2390154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91EC427D-5C46-3F62-F2AE-034D599350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2DAB09-3FAD-7AC0-3AC3-404384044223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B32999F9-31A7-2CB8-66D2-84E0933160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800943D-C6BF-7258-0A6B-018C11CB2A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4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DC108-85BF-1147-8B1C-E2E327E30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3209A5D6-0B31-7D10-2044-916B603AA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DA71BA-6FAE-EC08-53D4-ACED7FAB0D5E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0255A82-9954-D044-2CCC-267650045DF1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3991E9C7-2B2E-5B8F-5433-C124E3E6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F6489097-EDF8-6E72-3E49-DC88C0243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CAFF59EC-A075-DAA0-3930-6956E78A9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508602C5-61A6-D9EA-7407-629A90E2B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FB2F4F4-B2EF-E90B-1B0F-9A6F4BFAFDE3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522C56E-7ABB-43A8-B0B1-FB63314002D6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D6C6B67-FB0F-6167-F0D0-85D9242792EB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90D12C97-26DE-FF63-20D3-39702612981A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22A97C1-D394-9FEE-8379-32A87B10E2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2186332-5C3C-0BB3-7938-824C0D556C11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5E94B7F-2595-1B30-E58A-CC84A2EB47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394D6-78CF-0ADA-3C62-39B143BDB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83CB23-35CD-4147-3D40-72A2926620AB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B221D69-5C21-1216-D127-8F9F83234D07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5063B2BF-2E5C-B664-A22D-66B3BB16D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0619BC50-4458-7E3D-A1B3-C51ECEE3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199E617-B18F-15B6-4CE5-99579DE6A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D3C0C5AA-4440-125B-3381-65A99BB2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2EE129E-50FA-2DE9-BB22-1BA6A8C1987E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8B3396C-C3D7-4373-D1F1-7573691C764E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Shizuoka,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44883E9-9581-394D-263C-E4C2561778BE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4B58003-DF26-ABBD-23B6-E9A3081D6822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27AB3825-315C-A8C1-2A12-7CAA3A06C9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2914D5F-0867-5DF0-F3FC-F61C3FAB7B9C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942C87A-C855-9123-DE66-FC28B854AC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85FBBB1-D2B9-A079-2481-96727CF1A1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9AB6-0476-384E-AAA4-C1E23DC3C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D79710-6E99-A22A-25CF-10639F578A27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35AD17C-0892-3434-7B5A-32D80485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B305EDEA-417A-7E1A-60C4-985144CB7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DDA21894-4140-1B32-5061-B3FD58465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C6A84163-E775-BFDD-D45F-1A68DF7CA3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EC7773-4D99-BD45-0699-C9FFD18405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C61CD-48F1-1353-E1B4-959531F0FFFB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09DA4D6-4EB7-F8FC-0783-997E1DF9ECFD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1639B74-9AD6-96C7-7252-D7AEA932CDD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E6DB325-2380-9386-E25A-DC6827314BCA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A64762-1CBB-F248-4005-54FA114F2A45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2B18B1C-87D7-5493-7225-B1598E1D2C5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920487" y="2390154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ADECB3FD-2C66-CFD1-B531-E2830B3EAF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54769B-1A65-12A7-256B-0DA72B0B601A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93ADE508-058D-4C39-20C0-B82937416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8FCCDA3-5169-B6D6-5D11-9482C9C89D7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4C582-C7E7-CEC1-D7D2-34CD281E6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F3D07D-0BBC-DBA5-E6F9-1221A8E357EA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832BDF49-891B-93AC-2F29-128E45375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DC2DB244-994C-A3E2-4414-14449DE39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0998F22C-E024-DA0B-7159-6A2CF92DE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1E832B30-99A1-80AD-416C-6436CF1AD0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CC5242A0-4E25-483A-D7D4-72A847ED0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B3156D6-29B8-B79C-41EF-22189DF4078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1054C17-491E-750C-94C7-3131CFB4F681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796F680-D23E-8B86-B938-CE2BCF3D4FF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2041EE-FA5E-EB19-700C-B56812FE5E5B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AC2188D-999A-05CB-BE2A-8C5266AB1AD9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8FDD7FEA-9508-5405-F407-77C4A697C5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F3F4A5-2801-3DC6-3930-0B27EE33DFA7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657D317C-6D55-C4B1-1E27-39EFD2549F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38F66A3-452B-DB2C-22A8-E97DF374E2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4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7CCF1-4BBF-1188-F648-8D6097A0A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A319AD3-ED0F-8A03-75B1-E8A3DCAC65E5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4AC4528A-4676-CB79-8D49-8A534463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EB5B41B-222A-1577-4FDD-4D56BF4B5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12A367A4-6404-29D4-B639-AB3281703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E937CB4-1AA5-E175-40A6-6F18CE1BF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2ACFF935-004C-51F7-5BC9-BED94310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04334F53-15F0-8A77-B911-7C85ED6478F6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42DA721-35DA-3D2A-43A2-942650318460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Shizuoka,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0E0ECDE-06B8-FEBA-8942-B8832DB6C155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8FF9E38-AB19-7E2A-A517-4E7C108692FF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4BD49495-C48A-597F-B291-8BCAFB1D17F3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8EA2D7-5CC1-0F65-A6D0-FF43FC9655E4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96658C5-9B85-CFF3-3775-D99FCCB297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5184B8-320F-E44E-6D9B-A14234CF1EE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7B9E29FA-44BD-C447-A3E6-CB07D23894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9084-0B8D-C0D0-7665-6093407574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199</TotalTime>
  <Words>292</Words>
  <Application>Microsoft Macintosh PowerPoint</Application>
  <PresentationFormat>Custom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游ゴシック</vt:lpstr>
      <vt:lpstr>游ゴシック</vt:lpstr>
      <vt:lpstr>Arial</vt:lpstr>
      <vt:lpstr>Calibri</vt:lpstr>
      <vt:lpstr>Calibri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ICHIKAWA Masanari (市川雅也)</dc:creator>
  <cp:keywords/>
  <dc:description/>
  <cp:lastModifiedBy>Ichikawa Masanari (市川雅也)</cp:lastModifiedBy>
  <cp:revision>23</cp:revision>
  <cp:lastPrinted>2024-02-19T12:09:07Z</cp:lastPrinted>
  <dcterms:created xsi:type="dcterms:W3CDTF">2023-10-15T11:46:34Z</dcterms:created>
  <dcterms:modified xsi:type="dcterms:W3CDTF">2024-02-19T12:21:59Z</dcterms:modified>
  <cp:category/>
</cp:coreProperties>
</file>