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59" r:id="rId3"/>
    <p:sldId id="260" r:id="rId4"/>
    <p:sldId id="256" r:id="rId5"/>
    <p:sldId id="257" r:id="rId6"/>
    <p:sldId id="261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421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76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5778671" cy="1442256"/>
            <a:chOff x="632177" y="4767789"/>
            <a:chExt cx="5778671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5778671" cy="1442256"/>
            <a:chOff x="632177" y="4767789"/>
            <a:chExt cx="5778671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9752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Japan, 432-8011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7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5778671" cy="1442256"/>
            <a:chOff x="632177" y="4767789"/>
            <a:chExt cx="5778671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23BD2C65-4ED6-3566-C728-D47A66A3A6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8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 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9752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Japan, 432-8011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3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F64EEF6C-FC84-E21B-ACEE-106A742DA4E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70</TotalTime>
  <Words>245</Words>
  <Application>Microsoft Macintosh PowerPoint</Application>
  <PresentationFormat>ユーザー設定</PresentationFormat>
  <Paragraphs>45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3</cp:revision>
  <dcterms:created xsi:type="dcterms:W3CDTF">2023-10-15T11:46:34Z</dcterms:created>
  <dcterms:modified xsi:type="dcterms:W3CDTF">2023-10-15T16:06:08Z</dcterms:modified>
</cp:coreProperties>
</file>