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9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士" id="{7FDBE8AC-819A-E643-91AF-52406AA951A6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1"/>
    <a:srgbClr val="1BB778"/>
    <a:srgbClr val="FEBA2B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7" d="100"/>
          <a:sy n="127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2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770857" cy="1442256"/>
            <a:chOff x="632177" y="4767789"/>
            <a:chExt cx="7770857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41085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801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E3DBAFD-B04D-1301-A20D-F42B996D1EF7}"/>
              </a:ext>
            </a:extLst>
          </p:cNvPr>
          <p:cNvGrpSpPr/>
          <p:nvPr/>
        </p:nvGrpSpPr>
        <p:grpSpPr>
          <a:xfrm>
            <a:off x="3558433" y="0"/>
            <a:ext cx="4403622" cy="6480177"/>
            <a:chOff x="3449296" y="-4"/>
            <a:chExt cx="4403622" cy="6480177"/>
          </a:xfrm>
        </p:grpSpPr>
        <p:pic>
          <p:nvPicPr>
            <p:cNvPr id="3" name="図 2" descr="QR コード&#10;&#10;自動的に生成された説明">
              <a:extLst>
                <a:ext uri="{FF2B5EF4-FFF2-40B4-BE49-F238E27FC236}">
                  <a16:creationId xmlns:a16="http://schemas.microsoft.com/office/drawing/2014/main" id="{27C9D09C-F19A-08F5-7B62-DC9DD2638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49296" y="1440084"/>
              <a:ext cx="3600000" cy="3600000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412225-5477-412A-CBF1-B9253D423CBF}"/>
                </a:ext>
              </a:extLst>
            </p:cNvPr>
            <p:cNvSpPr/>
            <p:nvPr/>
          </p:nvSpPr>
          <p:spPr>
            <a:xfrm rot="16200000">
              <a:off x="4303547" y="2930802"/>
              <a:ext cx="6480177" cy="6185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sz="2400" dirty="0">
                  <a:solidFill>
                    <a:srgbClr val="FF463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https://</a:t>
              </a:r>
              <a:r>
                <a:rPr kumimoji="1" lang="en" altLang="ja-JP" sz="2400" dirty="0" err="1">
                  <a:solidFill>
                    <a:srgbClr val="FF463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masanarius.github.io</a:t>
              </a:r>
              <a:endParaRPr kumimoji="1" lang="ja-JP" altLang="en-US" sz="2400">
                <a:solidFill>
                  <a:srgbClr val="FF463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8043000" cy="1442256"/>
            <a:chOff x="632177" y="4767789"/>
            <a:chExt cx="8043000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683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2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9545229" cy="1442256"/>
            <a:chOff x="632177" y="4767789"/>
            <a:chExt cx="954522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918522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754148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0377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52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3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126</TotalTime>
  <Words>582</Words>
  <Application>Microsoft Macintosh PowerPoint</Application>
  <PresentationFormat>ユーザー設定</PresentationFormat>
  <Paragraphs>103</Paragraphs>
  <Slides>13</Slides>
  <Notes>12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</vt:lpstr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13</cp:revision>
  <cp:lastPrinted>2023-11-08T14:32:53Z</cp:lastPrinted>
  <dcterms:created xsi:type="dcterms:W3CDTF">2023-10-15T11:46:34Z</dcterms:created>
  <dcterms:modified xsi:type="dcterms:W3CDTF">2023-11-08T15:06:37Z</dcterms:modified>
</cp:coreProperties>
</file>