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8" r:id="rId2"/>
    <p:sldId id="263" r:id="rId3"/>
    <p:sldId id="262" r:id="rId4"/>
    <p:sldId id="256" r:id="rId5"/>
    <p:sldId id="265" r:id="rId6"/>
    <p:sldId id="264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3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9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9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267553" cy="1442256"/>
            <a:chOff x="632177" y="4767789"/>
            <a:chExt cx="7267553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6907553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6285918" cy="1822352"/>
            <a:chOff x="632177" y="4387693"/>
            <a:chExt cx="6285918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8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6285918" cy="1822352"/>
            <a:chOff x="632177" y="4387693"/>
            <a:chExt cx="6285918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7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499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80</TotalTime>
  <Words>259</Words>
  <Application>Microsoft Macintosh PowerPoint</Application>
  <PresentationFormat>ユーザー設定</PresentationFormat>
  <Paragraphs>45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4</cp:revision>
  <dcterms:created xsi:type="dcterms:W3CDTF">2023-10-15T11:46:34Z</dcterms:created>
  <dcterms:modified xsi:type="dcterms:W3CDTF">2023-10-16T08:47:17Z</dcterms:modified>
</cp:coreProperties>
</file>