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8"/>
  </p:notesMasterIdLst>
  <p:sldIdLst>
    <p:sldId id="258" r:id="rId2"/>
    <p:sldId id="263" r:id="rId3"/>
    <p:sldId id="262" r:id="rId4"/>
    <p:sldId id="265" r:id="rId5"/>
    <p:sldId id="266" r:id="rId6"/>
    <p:sldId id="264" r:id="rId7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B778"/>
    <a:srgbClr val="FEBA2B"/>
    <a:srgbClr val="FF4631"/>
    <a:srgbClr val="2F5DFB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18" d="100"/>
          <a:sy n="118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E9D9-678F-BD4B-8EA4-BDD07F057B8C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B725-D884-2B4E-86E1-8CAAD1C4F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2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431984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86396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129595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72793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215992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259190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302388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345587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2265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834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69337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9274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10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2278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4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4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38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8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393494" cy="1442256"/>
            <a:chOff x="632177" y="4767789"/>
            <a:chExt cx="6393494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603349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66734357-BB5A-B82A-2312-E5BE310F1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F9DA877-FB0B-1B34-0FC5-9AC910A4F604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88693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99365" cy="1442256"/>
            <a:chOff x="632177" y="4767789"/>
            <a:chExt cx="6299365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 descr="QR コード&#10;&#10;自動的に生成された説明">
            <a:extLst>
              <a:ext uri="{FF2B5EF4-FFF2-40B4-BE49-F238E27FC236}">
                <a16:creationId xmlns:a16="http://schemas.microsoft.com/office/drawing/2014/main" id="{23C496C4-D74E-2D58-7DA8-35862E7B05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72E9D41B-1335-CFD5-0436-F4CBF181D2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988D22-40DF-3592-73F6-A4D17DEC1767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523903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85919" cy="1442256"/>
            <a:chOff x="632177" y="4767789"/>
            <a:chExt cx="6285919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8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044998D6-4BEF-0A3C-67B2-84D7A3318E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8DE383-3779-9DB9-45EE-639AE549A105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586826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4226173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63AC66-BB2D-A440-C9FC-FD3C1B83D86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994514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7133082" cy="1822352"/>
            <a:chOff x="632177" y="4387693"/>
            <a:chExt cx="7133082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677308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+81-80-1590-6189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D10181-8B16-B2DD-A853-B319CB0DA45C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>
                <a:solidFill>
                  <a:srgbClr val="323232"/>
                </a:solidFill>
                <a:latin typeface="+mn-ea"/>
              </a:rPr>
              <a:t>Masanari </a:t>
            </a:r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E353BDA6-BCFF-F150-07DE-D4C208F595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B27BEF-9DF7-53F9-159D-0696333E4C0F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0499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{4EA17AFD-F166-3E4C-AEA9-AE2E1B369684}tf10001060</Template>
  <TotalTime>94</TotalTime>
  <Words>288</Words>
  <Application>Microsoft Macintosh PowerPoint</Application>
  <PresentationFormat>ユーザー設定</PresentationFormat>
  <Paragraphs>51</Paragraphs>
  <Slides>6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游ゴシック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ICHIKAWA Masanari (市川雅也)</dc:creator>
  <cp:lastModifiedBy>ichikawa.masanari</cp:lastModifiedBy>
  <cp:revision>7</cp:revision>
  <cp:lastPrinted>2023-11-08T07:03:43Z</cp:lastPrinted>
  <dcterms:created xsi:type="dcterms:W3CDTF">2023-10-15T11:46:34Z</dcterms:created>
  <dcterms:modified xsi:type="dcterms:W3CDTF">2023-11-08T07:03:58Z</dcterms:modified>
</cp:coreProperties>
</file>