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15"/>
  </p:notesMasterIdLst>
  <p:sldIdLst>
    <p:sldId id="273" r:id="rId2"/>
    <p:sldId id="274" r:id="rId3"/>
    <p:sldId id="275" r:id="rId4"/>
    <p:sldId id="276" r:id="rId5"/>
    <p:sldId id="277" r:id="rId6"/>
    <p:sldId id="278" r:id="rId7"/>
    <p:sldId id="267" r:id="rId8"/>
    <p:sldId id="268" r:id="rId9"/>
    <p:sldId id="269" r:id="rId10"/>
    <p:sldId id="270" r:id="rId11"/>
    <p:sldId id="271" r:id="rId12"/>
    <p:sldId id="272" r:id="rId13"/>
    <p:sldId id="279" r:id="rId14"/>
  </p:sldIdLst>
  <p:sldSz cx="11520488" cy="64801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学士" id="{7FDBE8AC-819A-E643-91AF-52406AA951A6}">
          <p14:sldIdLst>
            <p14:sldId id="273"/>
            <p14:sldId id="274"/>
            <p14:sldId id="275"/>
            <p14:sldId id="276"/>
            <p14:sldId id="277"/>
            <p14:sldId id="278"/>
          </p14:sldIdLst>
        </p14:section>
        <p14:section name="修士" id="{FF77B115-0D85-264F-A9BF-E59F1EEB5210}">
          <p14:sldIdLst>
            <p14:sldId id="267"/>
            <p14:sldId id="268"/>
            <p14:sldId id="269"/>
            <p14:sldId id="270"/>
            <p14:sldId id="271"/>
            <p14:sldId id="272"/>
            <p14:sldId id="27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4631"/>
    <a:srgbClr val="1BB778"/>
    <a:srgbClr val="FEBA2B"/>
    <a:srgbClr val="2F5DFB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24"/>
  </p:normalViewPr>
  <p:slideViewPr>
    <p:cSldViewPr snapToGrid="0">
      <p:cViewPr varScale="1">
        <p:scale>
          <a:sx n="118" d="100"/>
          <a:sy n="118" d="100"/>
        </p:scale>
        <p:origin x="60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EBE9D9-678F-BD4B-8EA4-BDD07F057B8C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2BB725-D884-2B4E-86E1-8CAAD1C4FE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629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1pPr>
    <a:lvl2pPr marL="431984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2pPr>
    <a:lvl3pPr marL="86396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3pPr>
    <a:lvl4pPr marL="129595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4pPr>
    <a:lvl5pPr marL="172793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5pPr>
    <a:lvl6pPr marL="2159920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6pPr>
    <a:lvl7pPr marL="2591906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7pPr>
    <a:lvl8pPr marL="3023889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8pPr>
    <a:lvl9pPr marL="3455873" algn="l" defTabSz="863969" rtl="0" eaLnBrk="1" latinLnBrk="0" hangingPunct="1">
      <a:defRPr kumimoji="1" sz="1134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00200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7933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95273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7199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8393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8919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6262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29078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57110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08126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473837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A2BB725-D884-2B4E-86E1-8CAAD1C4FED5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4571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1060529"/>
            <a:ext cx="8640366" cy="2256061"/>
          </a:xfrm>
        </p:spPr>
        <p:txBody>
          <a:bodyPr anchor="b"/>
          <a:lstStyle>
            <a:lvl1pPr algn="ctr"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3403592"/>
            <a:ext cx="8640366" cy="1564542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08" indent="0" algn="ctr">
              <a:buNone/>
              <a:defRPr sz="1890"/>
            </a:lvl2pPr>
            <a:lvl3pPr marL="864017" indent="0" algn="ctr">
              <a:buNone/>
              <a:defRPr sz="1701"/>
            </a:lvl3pPr>
            <a:lvl4pPr marL="1296025" indent="0" algn="ctr">
              <a:buNone/>
              <a:defRPr sz="1512"/>
            </a:lvl4pPr>
            <a:lvl5pPr marL="1728033" indent="0" algn="ctr">
              <a:buNone/>
              <a:defRPr sz="1512"/>
            </a:lvl5pPr>
            <a:lvl6pPr marL="2160041" indent="0" algn="ctr">
              <a:buNone/>
              <a:defRPr sz="1512"/>
            </a:lvl6pPr>
            <a:lvl7pPr marL="2592050" indent="0" algn="ctr">
              <a:buNone/>
              <a:defRPr sz="1512"/>
            </a:lvl7pPr>
            <a:lvl8pPr marL="3024058" indent="0" algn="ctr">
              <a:buNone/>
              <a:defRPr sz="1512"/>
            </a:lvl8pPr>
            <a:lvl9pPr marL="3456066" indent="0" algn="ctr">
              <a:buNone/>
              <a:defRPr sz="1512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3043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925332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345009"/>
            <a:ext cx="2484105" cy="5491649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345009"/>
            <a:ext cx="7308310" cy="5491649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3173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3495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615545"/>
            <a:ext cx="9936421" cy="2695572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4336618"/>
            <a:ext cx="9936421" cy="1417538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>
                    <a:tint val="75000"/>
                  </a:schemeClr>
                </a:solidFill>
              </a:defRPr>
            </a:lvl1pPr>
            <a:lvl2pPr marL="432008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017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025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033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041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05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05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06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4174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725046"/>
            <a:ext cx="4896207" cy="41116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28092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345010"/>
            <a:ext cx="9936421" cy="1252534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588543"/>
            <a:ext cx="4873706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2367064"/>
            <a:ext cx="4873706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588543"/>
            <a:ext cx="4897708" cy="77852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08" indent="0">
              <a:buNone/>
              <a:defRPr sz="1890" b="1"/>
            </a:lvl2pPr>
            <a:lvl3pPr marL="864017" indent="0">
              <a:buNone/>
              <a:defRPr sz="1701" b="1"/>
            </a:lvl3pPr>
            <a:lvl4pPr marL="1296025" indent="0">
              <a:buNone/>
              <a:defRPr sz="1512" b="1"/>
            </a:lvl4pPr>
            <a:lvl5pPr marL="1728033" indent="0">
              <a:buNone/>
              <a:defRPr sz="1512" b="1"/>
            </a:lvl5pPr>
            <a:lvl6pPr marL="2160041" indent="0">
              <a:buNone/>
              <a:defRPr sz="1512" b="1"/>
            </a:lvl6pPr>
            <a:lvl7pPr marL="2592050" indent="0">
              <a:buNone/>
              <a:defRPr sz="1512" b="1"/>
            </a:lvl7pPr>
            <a:lvl8pPr marL="3024058" indent="0">
              <a:buNone/>
              <a:defRPr sz="1512" b="1"/>
            </a:lvl8pPr>
            <a:lvl9pPr marL="3456066" indent="0">
              <a:buNone/>
              <a:defRPr sz="1512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2367064"/>
            <a:ext cx="4897708" cy="3481594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701076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33854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42868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933026"/>
            <a:ext cx="5832247" cy="4605124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3105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432012"/>
            <a:ext cx="3715657" cy="151204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933026"/>
            <a:ext cx="5832247" cy="4605124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08" indent="0">
              <a:buNone/>
              <a:defRPr sz="2646"/>
            </a:lvl2pPr>
            <a:lvl3pPr marL="864017" indent="0">
              <a:buNone/>
              <a:defRPr sz="2268"/>
            </a:lvl3pPr>
            <a:lvl4pPr marL="1296025" indent="0">
              <a:buNone/>
              <a:defRPr sz="1890"/>
            </a:lvl4pPr>
            <a:lvl5pPr marL="1728033" indent="0">
              <a:buNone/>
              <a:defRPr sz="1890"/>
            </a:lvl5pPr>
            <a:lvl6pPr marL="2160041" indent="0">
              <a:buNone/>
              <a:defRPr sz="1890"/>
            </a:lvl6pPr>
            <a:lvl7pPr marL="2592050" indent="0">
              <a:buNone/>
              <a:defRPr sz="1890"/>
            </a:lvl7pPr>
            <a:lvl8pPr marL="3024058" indent="0">
              <a:buNone/>
              <a:defRPr sz="1890"/>
            </a:lvl8pPr>
            <a:lvl9pPr marL="3456066" indent="0">
              <a:buNone/>
              <a:defRPr sz="189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944052"/>
            <a:ext cx="3715657" cy="3601598"/>
          </a:xfrm>
        </p:spPr>
        <p:txBody>
          <a:bodyPr/>
          <a:lstStyle>
            <a:lvl1pPr marL="0" indent="0">
              <a:buNone/>
              <a:defRPr sz="1512"/>
            </a:lvl1pPr>
            <a:lvl2pPr marL="432008" indent="0">
              <a:buNone/>
              <a:defRPr sz="1323"/>
            </a:lvl2pPr>
            <a:lvl3pPr marL="864017" indent="0">
              <a:buNone/>
              <a:defRPr sz="1134"/>
            </a:lvl3pPr>
            <a:lvl4pPr marL="1296025" indent="0">
              <a:buNone/>
              <a:defRPr sz="945"/>
            </a:lvl4pPr>
            <a:lvl5pPr marL="1728033" indent="0">
              <a:buNone/>
              <a:defRPr sz="945"/>
            </a:lvl5pPr>
            <a:lvl6pPr marL="2160041" indent="0">
              <a:buNone/>
              <a:defRPr sz="945"/>
            </a:lvl6pPr>
            <a:lvl7pPr marL="2592050" indent="0">
              <a:buNone/>
              <a:defRPr sz="945"/>
            </a:lvl7pPr>
            <a:lvl8pPr marL="3024058" indent="0">
              <a:buNone/>
              <a:defRPr sz="945"/>
            </a:lvl8pPr>
            <a:lvl9pPr marL="3456066" indent="0">
              <a:buNone/>
              <a:defRPr sz="945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5243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345010"/>
            <a:ext cx="9936421" cy="1252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725046"/>
            <a:ext cx="9936421" cy="4111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E1D30C-6AA1-F444-A085-A136DDB05B7F}" type="datetimeFigureOut">
              <a:rPr kumimoji="1" lang="ja-JP" altLang="en-US" smtClean="0"/>
              <a:t>2023/11/8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6006163"/>
            <a:ext cx="3888165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6006163"/>
            <a:ext cx="2592110" cy="3450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355F62-B058-3F45-9D56-C396D10836B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1479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017" rtl="0" eaLnBrk="1" latinLnBrk="0" hangingPunct="1">
        <a:lnSpc>
          <a:spcPct val="90000"/>
        </a:lnSpc>
        <a:spcBef>
          <a:spcPct val="0"/>
        </a:spcBef>
        <a:buNone/>
        <a:defRPr kumimoji="1"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04" indent="-216004" algn="l" defTabSz="864017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kumimoji="1"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1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021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029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037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046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054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062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070" indent="-216004" algn="l" defTabSz="864017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0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017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025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033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041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050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058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066" algn="l" defTabSz="864017" rtl="0" eaLnBrk="1" latinLnBrk="0" hangingPunct="1">
        <a:defRPr kumimoji="1"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1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0.pn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14.svg"/><Relationship Id="rId3" Type="http://schemas.openxmlformats.org/officeDocument/2006/relationships/image" Target="../media/image1.png"/><Relationship Id="rId7" Type="http://schemas.openxmlformats.org/officeDocument/2006/relationships/image" Target="../media/image9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11" Type="http://schemas.openxmlformats.org/officeDocument/2006/relationships/image" Target="../media/image7.svg"/><Relationship Id="rId5" Type="http://schemas.openxmlformats.org/officeDocument/2006/relationships/image" Target="../media/image3.svg"/><Relationship Id="rId15" Type="http://schemas.openxmlformats.org/officeDocument/2006/relationships/image" Target="../media/image11.svg"/><Relationship Id="rId10" Type="http://schemas.openxmlformats.org/officeDocument/2006/relationships/image" Target="../media/image6.png"/><Relationship Id="rId4" Type="http://schemas.openxmlformats.org/officeDocument/2006/relationships/image" Target="../media/image2.png"/><Relationship Id="rId9" Type="http://schemas.openxmlformats.org/officeDocument/2006/relationships/image" Target="../media/image5.svg"/><Relationship Id="rId1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1.sv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sv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7770857" cy="1442256"/>
            <a:chOff x="632177" y="4767789"/>
            <a:chExt cx="7770857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410857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480163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153119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自然科学系教育部 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/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静岡県浜松市中央区城北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748652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06856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6E3DBAFD-B04D-1301-A20D-F42B996D1EF7}"/>
              </a:ext>
            </a:extLst>
          </p:cNvPr>
          <p:cNvGrpSpPr/>
          <p:nvPr/>
        </p:nvGrpSpPr>
        <p:grpSpPr>
          <a:xfrm>
            <a:off x="3558433" y="0"/>
            <a:ext cx="4403622" cy="6480177"/>
            <a:chOff x="3449296" y="-4"/>
            <a:chExt cx="4403622" cy="6480177"/>
          </a:xfrm>
        </p:grpSpPr>
        <p:pic>
          <p:nvPicPr>
            <p:cNvPr id="3" name="図 2" descr="QR コード&#10;&#10;自動的に生成された説明">
              <a:extLst>
                <a:ext uri="{FF2B5EF4-FFF2-40B4-BE49-F238E27FC236}">
                  <a16:creationId xmlns:a16="http://schemas.microsoft.com/office/drawing/2014/main" id="{27C9D09C-F19A-08F5-7B62-DC9DD26380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6200000">
              <a:off x="3449296" y="1440084"/>
              <a:ext cx="3600000" cy="3600000"/>
            </a:xfrm>
            <a:prstGeom prst="rect">
              <a:avLst/>
            </a:prstGeom>
          </p:spPr>
        </p:pic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2E412225-5477-412A-CBF1-B9253D423CBF}"/>
                </a:ext>
              </a:extLst>
            </p:cNvPr>
            <p:cNvSpPr/>
            <p:nvPr/>
          </p:nvSpPr>
          <p:spPr>
            <a:xfrm rot="16200000">
              <a:off x="4303547" y="2930802"/>
              <a:ext cx="6480177" cy="61856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" altLang="ja-JP" sz="2400" dirty="0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https://</a:t>
              </a:r>
              <a:r>
                <a:rPr kumimoji="1" lang="en" altLang="ja-JP" sz="2400" dirty="0" err="1">
                  <a:solidFill>
                    <a:srgbClr val="FF4631"/>
                  </a:solidFill>
                  <a:latin typeface="Meiryo" panose="020B0604030504040204" pitchFamily="34" charset="-128"/>
                  <a:ea typeface="Meiryo" panose="020B0604030504040204" pitchFamily="34" charset="-128"/>
                </a:rPr>
                <a:t>masanarius.github.io</a:t>
              </a:r>
              <a:endParaRPr kumimoji="1" lang="ja-JP" altLang="en-US" sz="2400">
                <a:solidFill>
                  <a:srgbClr val="FF4631"/>
                </a:solidFill>
                <a:latin typeface="Meiryo" panose="020B0604030504040204" pitchFamily="34" charset="-128"/>
                <a:ea typeface="Meiryo" panose="020B0604030504040204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57022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8043000" cy="1442256"/>
            <a:chOff x="632177" y="4767789"/>
            <a:chExt cx="8043000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7683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総合科学技術研究科・認知的コミュニケーション研究室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429829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9545229" cy="1442256"/>
            <a:chOff x="632177" y="4767789"/>
            <a:chExt cx="954522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918522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Integrated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68611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7541486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037799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pic>
        <p:nvPicPr>
          <p:cNvPr id="23" name="グラフィックス 22">
            <a:extLst>
              <a:ext uri="{FF2B5EF4-FFF2-40B4-BE49-F238E27FC236}">
                <a16:creationId xmlns:a16="http://schemas.microsoft.com/office/drawing/2014/main" id="{E9EDA729-8D21-A9F2-943F-11D83E32DC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A9089DB6-3D8D-B8ED-75E1-A462088C8A7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720870" y="4689050"/>
            <a:ext cx="360000" cy="360000"/>
          </a:xfrm>
          <a:prstGeom prst="rect">
            <a:avLst/>
          </a:prstGeom>
        </p:spPr>
      </p:pic>
      <p:pic>
        <p:nvPicPr>
          <p:cNvPr id="25" name="グラフィックス 24">
            <a:extLst>
              <a:ext uri="{FF2B5EF4-FFF2-40B4-BE49-F238E27FC236}">
                <a16:creationId xmlns:a16="http://schemas.microsoft.com/office/drawing/2014/main" id="{3249F8CD-CAD7-7F1B-E2BB-864423EC16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20870" y="5391210"/>
            <a:ext cx="360000" cy="360000"/>
          </a:xfrm>
          <a:prstGeom prst="rect">
            <a:avLst/>
          </a:prstGeom>
        </p:spPr>
      </p:pic>
      <p:pic>
        <p:nvPicPr>
          <p:cNvPr id="26" name="グラフィックス 25">
            <a:extLst>
              <a:ext uri="{FF2B5EF4-FFF2-40B4-BE49-F238E27FC236}">
                <a16:creationId xmlns:a16="http://schemas.microsoft.com/office/drawing/2014/main" id="{5F418B13-FFA6-807C-4553-BC4209BA1D78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/>
          <a:stretch/>
        </p:blipFill>
        <p:spPr>
          <a:xfrm>
            <a:off x="720000" y="5771306"/>
            <a:ext cx="360000" cy="360000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8EA172B0-8971-E567-5B5E-57E1088DCD6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5069145"/>
            <a:ext cx="360000" cy="360000"/>
          </a:xfrm>
          <a:prstGeom prst="rect">
            <a:avLst/>
          </a:prstGeom>
        </p:spPr>
      </p:pic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6BB981A-E952-6225-0A98-C6341D3CEFDE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静岡大学大学院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総合科学技術研究科・認知的コミュニケーション研究室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8DC38EF7-5548-F959-64B1-E3BC4BA54357}"/>
              </a:ext>
            </a:extLst>
          </p:cNvPr>
          <p:cNvSpPr/>
          <p:nvPr/>
        </p:nvSpPr>
        <p:spPr>
          <a:xfrm>
            <a:off x="1080000" y="4689050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〒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432-8011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静岡県浜松市中区城北</a:t>
            </a:r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3-5-1 </a:t>
            </a:r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静岡大学浜松キャンパス</a:t>
            </a:r>
          </a:p>
        </p:txBody>
      </p:sp>
      <p:sp>
        <p:nvSpPr>
          <p:cNvPr id="30" name="正方形/長方形 29">
            <a:extLst>
              <a:ext uri="{FF2B5EF4-FFF2-40B4-BE49-F238E27FC236}">
                <a16:creationId xmlns:a16="http://schemas.microsoft.com/office/drawing/2014/main" id="{4ADBFF52-46C6-336B-AC3E-0478F7A04414}"/>
              </a:ext>
            </a:extLst>
          </p:cNvPr>
          <p:cNvSpPr/>
          <p:nvPr/>
        </p:nvSpPr>
        <p:spPr>
          <a:xfrm>
            <a:off x="1080000" y="5069145"/>
            <a:ext cx="218461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080-1590-6189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64134785-DC12-EF74-25B7-1582113EA464}"/>
              </a:ext>
            </a:extLst>
          </p:cNvPr>
          <p:cNvSpPr/>
          <p:nvPr/>
        </p:nvSpPr>
        <p:spPr>
          <a:xfrm>
            <a:off x="1080870" y="5391210"/>
            <a:ext cx="4677925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ichikawa.masanari.18@shizuoka.ac.jp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EA986BD9-00F0-F245-F8E0-1E472116D0EB}"/>
              </a:ext>
            </a:extLst>
          </p:cNvPr>
          <p:cNvSpPr/>
          <p:nvPr/>
        </p:nvSpPr>
        <p:spPr>
          <a:xfrm>
            <a:off x="1080000" y="5771306"/>
            <a:ext cx="5418671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 err="1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masanarius.github.io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D463AC66-BB2D-A440-C9FC-FD3C1B83D86C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/>
          <a:stretch/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351BE5EA-0028-D765-70F7-7D5D148B7D47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D95561A-B0D8-F296-5752-FAF04D155DA8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学士（情報学）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252741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308954"/>
            <a:ext cx="7133082" cy="1822352"/>
            <a:chOff x="632177" y="4387693"/>
            <a:chExt cx="7133082" cy="1822352"/>
          </a:xfrm>
        </p:grpSpPr>
        <p:pic>
          <p:nvPicPr>
            <p:cNvPr id="23" name="グラフィックス 22">
              <a:extLst>
                <a:ext uri="{FF2B5EF4-FFF2-40B4-BE49-F238E27FC236}">
                  <a16:creationId xmlns:a16="http://schemas.microsoft.com/office/drawing/2014/main" id="{E9EDA729-8D21-A9F2-943F-11D83E32DCE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387693"/>
              <a:ext cx="360000" cy="360000"/>
            </a:xfrm>
            <a:prstGeom prst="rect">
              <a:avLst/>
            </a:prstGeom>
          </p:spPr>
        </p:pic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8" name="正方形/長方形 27">
              <a:extLst>
                <a:ext uri="{FF2B5EF4-FFF2-40B4-BE49-F238E27FC236}">
                  <a16:creationId xmlns:a16="http://schemas.microsoft.com/office/drawing/2014/main" id="{36BB981A-E952-6225-0A98-C6341D3CEFDE}"/>
                </a:ext>
              </a:extLst>
            </p:cNvPr>
            <p:cNvSpPr/>
            <p:nvPr/>
          </p:nvSpPr>
          <p:spPr>
            <a:xfrm>
              <a:off x="992177" y="4387693"/>
              <a:ext cx="6773082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Naka-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4328011,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218461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+81-80-1590-6189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3D10181-8B16-B2DD-A853-B319CB0DA45C}"/>
              </a:ext>
            </a:extLst>
          </p:cNvPr>
          <p:cNvSpPr/>
          <p:nvPr/>
        </p:nvSpPr>
        <p:spPr>
          <a:xfrm>
            <a:off x="751778" y="2146698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>
                <a:solidFill>
                  <a:srgbClr val="323232"/>
                </a:solidFill>
                <a:latin typeface="+mn-ea"/>
              </a:rPr>
              <a:t>Masanari </a:t>
            </a:r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E353BDA6-BCFF-F150-07DE-D4C208F595C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rcRect/>
          <a:stretch/>
        </p:blipFill>
        <p:spPr>
          <a:xfrm>
            <a:off x="720000" y="3986890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7DB27BEF-9DF7-53F9-159D-0696333E4C0F}"/>
              </a:ext>
            </a:extLst>
          </p:cNvPr>
          <p:cNvSpPr/>
          <p:nvPr/>
        </p:nvSpPr>
        <p:spPr>
          <a:xfrm>
            <a:off x="1080000" y="3989052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Bachelor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556310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393494" cy="1442256"/>
            <a:chOff x="632177" y="4767789"/>
            <a:chExt cx="6393494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6033494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66734357-BB5A-B82A-2312-E5BE310F13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7F9DA877-FB0B-1B34-0FC5-9AC910A4F604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2489898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99365" cy="1442256"/>
            <a:chOff x="632177" y="4767789"/>
            <a:chExt cx="6299365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7" y="4767789"/>
              <a:ext cx="593936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静岡大学大学院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自然科学系教育部 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/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認知的コミュニケーション研究室</a:t>
              </a: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〒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432-8011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静岡県浜松市中央区城北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ja-JP" altLang="en-US" sz="140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静岡大学浜松キャンパス</a:t>
              </a: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図 1" descr="QR コード&#10;&#10;自動的に生成された説明">
            <a:extLst>
              <a:ext uri="{FF2B5EF4-FFF2-40B4-BE49-F238E27FC236}">
                <a16:creationId xmlns:a16="http://schemas.microsoft.com/office/drawing/2014/main" id="{23C496C4-D74E-2D58-7DA8-35862E7B056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9618" y="2871210"/>
            <a:ext cx="2880000" cy="2880000"/>
          </a:xfrm>
          <a:prstGeom prst="rect">
            <a:avLst/>
          </a:prstGeom>
        </p:spPr>
      </p:pic>
      <p:pic>
        <p:nvPicPr>
          <p:cNvPr id="3" name="グラフィックス 2" descr="卒業式用の角帽 単色塗りつぶし">
            <a:extLst>
              <a:ext uri="{FF2B5EF4-FFF2-40B4-BE49-F238E27FC236}">
                <a16:creationId xmlns:a16="http://schemas.microsoft.com/office/drawing/2014/main" id="{72E9D41B-1335-CFD5-0436-F4CBF181D21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07988D22-40DF-3592-73F6-A4D17DEC1767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修士（情報学）</a:t>
            </a:r>
          </a:p>
        </p:txBody>
      </p:sp>
    </p:spTree>
    <p:extLst>
      <p:ext uri="{BB962C8B-B14F-4D97-AF65-F5344CB8AC3E}">
        <p14:creationId xmlns:p14="http://schemas.microsoft.com/office/powerpoint/2010/main" val="3587639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D75CB29-FDF1-04EA-CBCC-0405FD653C22}"/>
              </a:ext>
            </a:extLst>
          </p:cNvPr>
          <p:cNvSpPr/>
          <p:nvPr/>
        </p:nvSpPr>
        <p:spPr>
          <a:xfrm>
            <a:off x="720000" y="2519002"/>
            <a:ext cx="5336108" cy="144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6000">
                <a:solidFill>
                  <a:srgbClr val="323232"/>
                </a:solidFill>
                <a:latin typeface="+mn-ea"/>
              </a:rPr>
              <a:t>市 川  雅 也</a:t>
            </a:r>
            <a:endParaRPr kumimoji="1" lang="en-US" altLang="ja-JP" sz="6000" dirty="0">
              <a:solidFill>
                <a:srgbClr val="323232"/>
              </a:solidFill>
              <a:latin typeface="+mn-ea"/>
            </a:endParaRPr>
          </a:p>
          <a:p>
            <a:r>
              <a:rPr kumimoji="1" lang="en-US" altLang="ja-JP" sz="2400" dirty="0">
                <a:solidFill>
                  <a:srgbClr val="323232"/>
                </a:solidFill>
                <a:latin typeface="+mn-ea"/>
              </a:rPr>
              <a:t>Masanari ICHIKAWA</a:t>
            </a:r>
            <a:endParaRPr kumimoji="1" lang="ja-JP" altLang="en-US" sz="2400">
              <a:solidFill>
                <a:srgbClr val="323232"/>
              </a:solidFill>
              <a:latin typeface="+mn-ea"/>
            </a:endParaRPr>
          </a:p>
        </p:txBody>
      </p:sp>
      <p:pic>
        <p:nvPicPr>
          <p:cNvPr id="22" name="図 21" descr="ロゴ, アイコン&#10;&#10;自動的に生成された説明">
            <a:extLst>
              <a:ext uri="{FF2B5EF4-FFF2-40B4-BE49-F238E27FC236}">
                <a16:creationId xmlns:a16="http://schemas.microsoft.com/office/drawing/2014/main" id="{00E652C2-BC75-0D52-B948-5F1F7C11B3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6851" y="719002"/>
            <a:ext cx="1447273" cy="1440000"/>
          </a:xfrm>
          <a:prstGeom prst="rect">
            <a:avLst/>
          </a:prstGeom>
        </p:spPr>
      </p:pic>
      <p:grpSp>
        <p:nvGrpSpPr>
          <p:cNvPr id="33" name="グループ化 32">
            <a:extLst>
              <a:ext uri="{FF2B5EF4-FFF2-40B4-BE49-F238E27FC236}">
                <a16:creationId xmlns:a16="http://schemas.microsoft.com/office/drawing/2014/main" id="{C1BC0DFF-D215-2EAC-05E9-C95DD8AEA35F}"/>
              </a:ext>
            </a:extLst>
          </p:cNvPr>
          <p:cNvGrpSpPr/>
          <p:nvPr/>
        </p:nvGrpSpPr>
        <p:grpSpPr>
          <a:xfrm>
            <a:off x="720000" y="4689050"/>
            <a:ext cx="6285919" cy="1442256"/>
            <a:chOff x="632177" y="4767789"/>
            <a:chExt cx="6285919" cy="1442256"/>
          </a:xfrm>
        </p:grpSpPr>
        <p:pic>
          <p:nvPicPr>
            <p:cNvPr id="24" name="グラフィックス 23">
              <a:extLst>
                <a:ext uri="{FF2B5EF4-FFF2-40B4-BE49-F238E27FC236}">
                  <a16:creationId xmlns:a16="http://schemas.microsoft.com/office/drawing/2014/main" id="{A9089DB6-3D8D-B8ED-75E1-A462088C8A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/>
            <a:stretch/>
          </p:blipFill>
          <p:spPr>
            <a:xfrm>
              <a:off x="633047" y="4767789"/>
              <a:ext cx="360000" cy="360000"/>
            </a:xfrm>
            <a:prstGeom prst="rect">
              <a:avLst/>
            </a:prstGeom>
          </p:spPr>
        </p:pic>
        <p:pic>
          <p:nvPicPr>
            <p:cNvPr id="25" name="グラフィックス 24">
              <a:extLst>
                <a:ext uri="{FF2B5EF4-FFF2-40B4-BE49-F238E27FC236}">
                  <a16:creationId xmlns:a16="http://schemas.microsoft.com/office/drawing/2014/main" id="{3249F8CD-CAD7-7F1B-E2BB-864423EC16C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/>
            <a:stretch/>
          </p:blipFill>
          <p:spPr>
            <a:xfrm>
              <a:off x="633047" y="5469949"/>
              <a:ext cx="360000" cy="360000"/>
            </a:xfrm>
            <a:prstGeom prst="rect">
              <a:avLst/>
            </a:prstGeom>
          </p:spPr>
        </p:pic>
        <p:pic>
          <p:nvPicPr>
            <p:cNvPr id="26" name="グラフィックス 25">
              <a:extLst>
                <a:ext uri="{FF2B5EF4-FFF2-40B4-BE49-F238E27FC236}">
                  <a16:creationId xmlns:a16="http://schemas.microsoft.com/office/drawing/2014/main" id="{5F418B13-FFA6-807C-4553-BC4209BA1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632177" y="5850045"/>
              <a:ext cx="360000" cy="360000"/>
            </a:xfrm>
            <a:prstGeom prst="rect">
              <a:avLst/>
            </a:prstGeom>
          </p:spPr>
        </p:pic>
        <p:pic>
          <p:nvPicPr>
            <p:cNvPr id="27" name="グラフィックス 26">
              <a:extLst>
                <a:ext uri="{FF2B5EF4-FFF2-40B4-BE49-F238E27FC236}">
                  <a16:creationId xmlns:a16="http://schemas.microsoft.com/office/drawing/2014/main" id="{8EA172B0-8971-E567-5B5E-57E1088DCD6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rcRect/>
            <a:stretch/>
          </p:blipFill>
          <p:spPr>
            <a:xfrm>
              <a:off x="633047" y="5147884"/>
              <a:ext cx="360000" cy="360000"/>
            </a:xfrm>
            <a:prstGeom prst="rect">
              <a:avLst/>
            </a:prstGeom>
          </p:spPr>
        </p:pic>
        <p:sp>
          <p:nvSpPr>
            <p:cNvPr id="29" name="正方形/長方形 28">
              <a:extLst>
                <a:ext uri="{FF2B5EF4-FFF2-40B4-BE49-F238E27FC236}">
                  <a16:creationId xmlns:a16="http://schemas.microsoft.com/office/drawing/2014/main" id="{8DC38EF7-5548-F959-64B1-E3BC4BA54357}"/>
                </a:ext>
              </a:extLst>
            </p:cNvPr>
            <p:cNvSpPr/>
            <p:nvPr/>
          </p:nvSpPr>
          <p:spPr>
            <a:xfrm>
              <a:off x="992178" y="4767789"/>
              <a:ext cx="5925918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Graduate School of Science and Technology, Shizuoka University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0" name="正方形/長方形 29">
              <a:extLst>
                <a:ext uri="{FF2B5EF4-FFF2-40B4-BE49-F238E27FC236}">
                  <a16:creationId xmlns:a16="http://schemas.microsoft.com/office/drawing/2014/main" id="{4ADBFF52-46C6-336B-AC3E-0478F7A04414}"/>
                </a:ext>
              </a:extLst>
            </p:cNvPr>
            <p:cNvSpPr/>
            <p:nvPr/>
          </p:nvSpPr>
          <p:spPr>
            <a:xfrm>
              <a:off x="992177" y="5147884"/>
              <a:ext cx="55494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3-5-1 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Johoku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Chuo-</a:t>
              </a:r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ku</a:t>
              </a:r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, Hamamatsu, 4328011 Japan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1" name="正方形/長方形 30">
              <a:extLst>
                <a:ext uri="{FF2B5EF4-FFF2-40B4-BE49-F238E27FC236}">
                  <a16:creationId xmlns:a16="http://schemas.microsoft.com/office/drawing/2014/main" id="{64134785-DC12-EF74-25B7-1582113EA464}"/>
                </a:ext>
              </a:extLst>
            </p:cNvPr>
            <p:cNvSpPr/>
            <p:nvPr/>
          </p:nvSpPr>
          <p:spPr>
            <a:xfrm>
              <a:off x="993047" y="5469949"/>
              <a:ext cx="4677925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ichikawa.masanari.18@shizuoka.ac.jp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  <p:sp>
          <p:nvSpPr>
            <p:cNvPr id="32" name="正方形/長方形 31">
              <a:extLst>
                <a:ext uri="{FF2B5EF4-FFF2-40B4-BE49-F238E27FC236}">
                  <a16:creationId xmlns:a16="http://schemas.microsoft.com/office/drawing/2014/main" id="{EA986BD9-00F0-F245-F8E0-1E472116D0EB}"/>
                </a:ext>
              </a:extLst>
            </p:cNvPr>
            <p:cNvSpPr/>
            <p:nvPr/>
          </p:nvSpPr>
          <p:spPr>
            <a:xfrm>
              <a:off x="992177" y="5850045"/>
              <a:ext cx="5418671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en-US" altLang="ja-JP" sz="1400" dirty="0" err="1">
                  <a:solidFill>
                    <a:srgbClr val="323232"/>
                  </a:solidFill>
                  <a:latin typeface="Yu Gothic" panose="020B0400000000000000" pitchFamily="34" charset="-128"/>
                  <a:ea typeface="Yu Gothic" panose="020B0400000000000000" pitchFamily="34" charset="-128"/>
                </a:rPr>
                <a:t>masanarius.github.io</a:t>
              </a:r>
              <a:endParaRPr kumimoji="1" lang="ja-JP" altLang="en-US" sz="140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endParaRPr>
            </a:p>
          </p:txBody>
        </p:sp>
      </p:grpSp>
      <p:pic>
        <p:nvPicPr>
          <p:cNvPr id="2" name="グラフィックス 1" descr="卒業式用の角帽 単色塗りつぶし">
            <a:extLst>
              <a:ext uri="{FF2B5EF4-FFF2-40B4-BE49-F238E27FC236}">
                <a16:creationId xmlns:a16="http://schemas.microsoft.com/office/drawing/2014/main" id="{044998D6-4BEF-0A3C-67B2-84D7A3318E1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/>
          <a:stretch/>
        </p:blipFill>
        <p:spPr>
          <a:xfrm>
            <a:off x="720870" y="4308954"/>
            <a:ext cx="360000" cy="360000"/>
          </a:xfrm>
          <a:prstGeom prst="rect">
            <a:avLst/>
          </a:prstGeom>
        </p:spPr>
      </p:pic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EE8DE383-3779-9DB9-45EE-639AE549A105}"/>
              </a:ext>
            </a:extLst>
          </p:cNvPr>
          <p:cNvSpPr/>
          <p:nvPr/>
        </p:nvSpPr>
        <p:spPr>
          <a:xfrm>
            <a:off x="1080000" y="4308954"/>
            <a:ext cx="5925918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400" dirty="0">
                <a:solidFill>
                  <a:srgbClr val="323232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Master of Informatics</a:t>
            </a:r>
            <a:endParaRPr kumimoji="1" lang="ja-JP" altLang="en-US" sz="1400">
              <a:solidFill>
                <a:srgbClr val="323232"/>
              </a:solidFill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21103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{4EA17AFD-F166-3E4C-AEA9-AE2E1B369684}tf10001060</Template>
  <TotalTime>125</TotalTime>
  <Words>582</Words>
  <Application>Microsoft Macintosh PowerPoint</Application>
  <PresentationFormat>ユーザー設定</PresentationFormat>
  <Paragraphs>103</Paragraphs>
  <Slides>13</Slides>
  <Notes>12</Notes>
  <HiddenSlides>6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Meiryo</vt:lpstr>
      <vt:lpstr>游ゴシック</vt:lpstr>
      <vt:lpstr>游ゴシック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ICHIKAWA Masanari (市川雅也)</dc:creator>
  <cp:lastModifiedBy>ichikawa.masanari</cp:lastModifiedBy>
  <cp:revision>12</cp:revision>
  <cp:lastPrinted>2023-11-08T14:32:53Z</cp:lastPrinted>
  <dcterms:created xsi:type="dcterms:W3CDTF">2023-10-15T11:46:34Z</dcterms:created>
  <dcterms:modified xsi:type="dcterms:W3CDTF">2023-11-08T14:46:24Z</dcterms:modified>
</cp:coreProperties>
</file>