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1"/>
  </p:notesMasterIdLst>
  <p:sldIdLst>
    <p:sldId id="267" r:id="rId2"/>
    <p:sldId id="268" r:id="rId3"/>
    <p:sldId id="269" r:id="rId4"/>
    <p:sldId id="270" r:id="rId5"/>
    <p:sldId id="271" r:id="rId6"/>
    <p:sldId id="272" r:id="rId7"/>
    <p:sldId id="281" r:id="rId8"/>
    <p:sldId id="279" r:id="rId9"/>
    <p:sldId id="280" r:id="rId10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81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E"/>
    <a:srgbClr val="CC3626"/>
    <a:srgbClr val="FEBA2B"/>
    <a:srgbClr val="FF4631"/>
    <a:srgbClr val="1BB778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2024/2/15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2.jp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.jp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5.svg"/><Relationship Id="rId1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1.sv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.jp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E775467-9136-4CAF-27DA-66B37BDE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FD1CCCF-1AD5-A252-E4C7-5A41D129E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ADD5B2DC-EDA4-07F1-EAB2-5FE39D41E7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FF8685-FE09-8A90-BCDB-2AA8190855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Shizuoka,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B275E463-8DB1-2FE7-CF3E-99C82AE5E9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4A66EFC-7B54-A2FF-586C-732C7915C0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611A6534-9356-D0F3-5B34-AE7E27BF2D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0AE170B-49F0-DAF9-D688-7E87A9259D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2ED7DAB0-A3A2-3C4B-2CDF-48D546EBCD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5677F2A-A37B-B47D-CCA7-6C031932BF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Shizuoka,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9726C971-4178-E27D-E36A-38F1FDDF6C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B32C59F-586E-F4F1-3FD8-87D376B990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718385-0EE9-5877-BE1E-1026DB3C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58A7F9-2556-CE3A-0102-FDDF69EEE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5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F2E"/>
            </a:gs>
            <a:gs pos="100000">
              <a:srgbClr val="FF463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55124FC-AA8B-CBF1-2FD5-EE3F12C9C15A}"/>
              </a:ext>
            </a:extLst>
          </p:cNvPr>
          <p:cNvSpPr>
            <a:spLocks noChangeAspect="1"/>
          </p:cNvSpPr>
          <p:nvPr/>
        </p:nvSpPr>
        <p:spPr>
          <a:xfrm>
            <a:off x="3411948" y="1080080"/>
            <a:ext cx="4696591" cy="4320000"/>
          </a:xfrm>
          <a:prstGeom prst="roundRect">
            <a:avLst>
              <a:gd name="adj" fmla="val 7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F175D74-0DE7-42DC-DAE0-D290AA970092}"/>
              </a:ext>
            </a:extLst>
          </p:cNvPr>
          <p:cNvGrpSpPr/>
          <p:nvPr/>
        </p:nvGrpSpPr>
        <p:grpSpPr>
          <a:xfrm>
            <a:off x="3960243" y="1620080"/>
            <a:ext cx="3600000" cy="3240000"/>
            <a:chOff x="3736832" y="1620080"/>
            <a:chExt cx="3600000" cy="324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ABB19BE-DFF8-A6A8-2A54-5655BBA92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 rot="16200000">
              <a:off x="3736832" y="1620080"/>
              <a:ext cx="3240000" cy="324000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91B37E-8BC5-7E45-365F-526C37B7C856}"/>
                </a:ext>
              </a:extLst>
            </p:cNvPr>
            <p:cNvSpPr/>
            <p:nvPr/>
          </p:nvSpPr>
          <p:spPr>
            <a:xfrm rot="16200000">
              <a:off x="5536832" y="3060080"/>
              <a:ext cx="32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300" dirty="0" err="1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rPr>
                <a:t>masanarius.github.io</a:t>
              </a:r>
              <a:endParaRPr kumimoji="1" lang="ja-JP" altLang="en-US" sz="2300">
                <a:gradFill>
                  <a:gsLst>
                    <a:gs pos="0">
                      <a:srgbClr val="FF7F2E"/>
                    </a:gs>
                    <a:gs pos="100000">
                      <a:srgbClr val="FF4631"/>
                    </a:gs>
                  </a:gsLst>
                  <a:lin ang="8100000" scaled="0"/>
                </a:gradFill>
                <a:latin typeface="Instagram Sans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A9D367B-441B-DD10-B9F5-351EF334AE63}"/>
              </a:ext>
            </a:extLst>
          </p:cNvPr>
          <p:cNvGrpSpPr/>
          <p:nvPr/>
        </p:nvGrpSpPr>
        <p:grpSpPr>
          <a:xfrm rot="5400000">
            <a:off x="3411948" y="1080080"/>
            <a:ext cx="4696591" cy="4320000"/>
            <a:chOff x="3411948" y="1080080"/>
            <a:chExt cx="4696591" cy="4320000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55124FC-AA8B-CBF1-2FD5-EE3F12C9C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948" y="1080080"/>
              <a:ext cx="4696591" cy="4320000"/>
            </a:xfrm>
            <a:prstGeom prst="roundRect">
              <a:avLst>
                <a:gd name="adj" fmla="val 73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F175D74-0DE7-42DC-DAE0-D290AA970092}"/>
                </a:ext>
              </a:extLst>
            </p:cNvPr>
            <p:cNvGrpSpPr/>
            <p:nvPr/>
          </p:nvGrpSpPr>
          <p:grpSpPr>
            <a:xfrm>
              <a:off x="3960243" y="1620080"/>
              <a:ext cx="3600000" cy="3240000"/>
              <a:chOff x="3736832" y="1620080"/>
              <a:chExt cx="3600000" cy="3240000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7ABB19BE-DFF8-A6A8-2A54-5655BBA92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 rot="16200000">
                <a:off x="3736832" y="1620080"/>
                <a:ext cx="3240000" cy="3240000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D91B37E-8BC5-7E45-365F-526C37B7C856}"/>
                  </a:ext>
                </a:extLst>
              </p:cNvPr>
              <p:cNvSpPr/>
              <p:nvPr/>
            </p:nvSpPr>
            <p:spPr>
              <a:xfrm rot="16200000">
                <a:off x="5536832" y="3060080"/>
                <a:ext cx="324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300" dirty="0" err="1">
                    <a:gradFill>
                      <a:gsLst>
                        <a:gs pos="0">
                          <a:srgbClr val="FF7F2E"/>
                        </a:gs>
                        <a:gs pos="100000">
                          <a:srgbClr val="FF4631"/>
                        </a:gs>
                      </a:gsLst>
                      <a:lin ang="8100000" scaled="0"/>
                    </a:gradFill>
                    <a:latin typeface="Instagram Sans Medium" panose="02000000000000000000" pitchFamily="2" charset="0"/>
                  </a:rPr>
                  <a:t>masanarius.github.io</a:t>
                </a:r>
                <a:endParaRPr kumimoji="1" lang="ja-JP" altLang="en-US" sz="2300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41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193</TotalTime>
  <Words>302</Words>
  <Application>Microsoft Macintosh PowerPoint</Application>
  <PresentationFormat>ユーザー設定</PresentationFormat>
  <Paragraphs>53</Paragraphs>
  <Slides>9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Instagram Sans Medium</vt:lpstr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 Masanari (市川雅也)</cp:lastModifiedBy>
  <cp:revision>19</cp:revision>
  <cp:lastPrinted>2023-11-08T14:32:53Z</cp:lastPrinted>
  <dcterms:created xsi:type="dcterms:W3CDTF">2023-10-15T11:46:34Z</dcterms:created>
  <dcterms:modified xsi:type="dcterms:W3CDTF">2024-02-15T06:59:55Z</dcterms:modified>
</cp:coreProperties>
</file>