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8" r:id="rId2"/>
    <p:sldId id="260" r:id="rId3"/>
    <p:sldId id="259" r:id="rId4"/>
  </p:sldIdLst>
  <p:sldSz cx="3276600" cy="1979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AEB"/>
    <a:srgbClr val="EDEDED"/>
    <a:srgbClr val="E6DCB6"/>
    <a:srgbClr val="FBFDFF"/>
    <a:srgbClr val="F75F11"/>
    <a:srgbClr val="2A5BB9"/>
    <a:srgbClr val="C8BCA1"/>
    <a:srgbClr val="C19969"/>
    <a:srgbClr val="E8D7AF"/>
    <a:srgbClr val="FBF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9" autoAdjust="0"/>
    <p:restoredTop sz="94660"/>
  </p:normalViewPr>
  <p:slideViewPr>
    <p:cSldViewPr snapToGrid="0" showGuides="1">
      <p:cViewPr varScale="1">
        <p:scale>
          <a:sx n="392" d="100"/>
          <a:sy n="392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58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845F2A0D-BC5C-4837-8C31-D36E8A5FF9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3807" y="125582"/>
            <a:ext cx="2164036" cy="17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0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245791" rtl="0" eaLnBrk="1" latinLnBrk="0" hangingPunct="1">
        <a:lnSpc>
          <a:spcPct val="90000"/>
        </a:lnSpc>
        <a:spcBef>
          <a:spcPct val="0"/>
        </a:spcBef>
        <a:buNone/>
        <a:defRPr kumimoji="1" sz="11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448" indent="-61448" algn="l" defTabSz="245791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kumimoji="1" sz="753" kern="1200">
          <a:solidFill>
            <a:schemeClr val="tx1"/>
          </a:solidFill>
          <a:latin typeface="+mn-lt"/>
          <a:ea typeface="+mn-ea"/>
          <a:cs typeface="+mn-cs"/>
        </a:defRPr>
      </a:lvl1pPr>
      <a:lvl2pPr marL="184343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645" kern="1200">
          <a:solidFill>
            <a:schemeClr val="tx1"/>
          </a:solidFill>
          <a:latin typeface="+mn-lt"/>
          <a:ea typeface="+mn-ea"/>
          <a:cs typeface="+mn-cs"/>
        </a:defRPr>
      </a:lvl2pPr>
      <a:lvl3pPr marL="307238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538" kern="1200">
          <a:solidFill>
            <a:schemeClr val="tx1"/>
          </a:solidFill>
          <a:latin typeface="+mn-lt"/>
          <a:ea typeface="+mn-ea"/>
          <a:cs typeface="+mn-cs"/>
        </a:defRPr>
      </a:lvl3pPr>
      <a:lvl4pPr marL="430134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4pPr>
      <a:lvl5pPr marL="553029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5pPr>
      <a:lvl6pPr marL="675924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6pPr>
      <a:lvl7pPr marL="798820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7pPr>
      <a:lvl8pPr marL="921715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8pPr>
      <a:lvl9pPr marL="1044611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1pPr>
      <a:lvl2pPr marL="122895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2pPr>
      <a:lvl3pPr marL="245791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3pPr>
      <a:lvl4pPr marL="368686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4pPr>
      <a:lvl5pPr marL="491581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5pPr>
      <a:lvl6pPr marL="614477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6pPr>
      <a:lvl7pPr marL="737372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7pPr>
      <a:lvl8pPr marL="860268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8pPr>
      <a:lvl9pPr marL="983163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" userDrawn="1">
          <p15:clr>
            <a:srgbClr val="F26B43"/>
          </p15:clr>
        </p15:guide>
        <p15:guide id="2" pos="79" userDrawn="1">
          <p15:clr>
            <a:srgbClr val="F26B43"/>
          </p15:clr>
        </p15:guide>
        <p15:guide id="3" pos="1985" userDrawn="1">
          <p15:clr>
            <a:srgbClr val="F26B43"/>
          </p15:clr>
        </p15:guide>
        <p15:guide id="4" orient="horz" pos="1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FBB8662-DA14-5C17-187A-ACE64991F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00" y="233765"/>
            <a:ext cx="450000" cy="450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5EAC0A-D78A-25A8-033F-2C79352B58CA}"/>
              </a:ext>
            </a:extLst>
          </p:cNvPr>
          <p:cNvSpPr txBox="1"/>
          <p:nvPr/>
        </p:nvSpPr>
        <p:spPr>
          <a:xfrm>
            <a:off x="179500" y="1296495"/>
            <a:ext cx="2626350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博士学生（情報学）</a:t>
            </a:r>
            <a:endParaRPr kumimoji="1" lang="en-US" altLang="ja-JP" sz="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静岡大学大学院 自然科学系教育部・認知的コミュニケーション研究室</a:t>
            </a:r>
            <a:endParaRPr kumimoji="1" lang="en-US" altLang="ja-JP" sz="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〒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432-8011 </a:t>
            </a:r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静岡県浜松市中央区城北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3-5-1</a:t>
            </a:r>
          </a:p>
          <a:p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Mail: ichikawa.masanari.18@shizuoka.ac.jp</a:t>
            </a:r>
            <a:b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Web: </a:t>
            </a:r>
            <a:r>
              <a:rPr kumimoji="1" lang="en-US" altLang="ja-JP" sz="6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masanarius.github.io</a:t>
            </a:r>
            <a:endParaRPr kumimoji="1" lang="ja-JP" altLang="en-US" sz="6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A88869-FBB5-3839-85C1-2CBF60D11BCC}"/>
              </a:ext>
            </a:extLst>
          </p:cNvPr>
          <p:cNvSpPr txBox="1"/>
          <p:nvPr/>
        </p:nvSpPr>
        <p:spPr>
          <a:xfrm>
            <a:off x="180600" y="751279"/>
            <a:ext cx="3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市 川  雅 也</a:t>
            </a:r>
            <a:endParaRPr kumimoji="1" lang="en-US" altLang="ja-JP" sz="1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en-US" altLang="ja-JP" sz="7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 ICHIKAWA</a:t>
            </a:r>
          </a:p>
        </p:txBody>
      </p:sp>
      <p:pic>
        <p:nvPicPr>
          <p:cNvPr id="14" name="図 1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8FE9F8B-F495-783B-2374-89DDA16A6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17" y="1690965"/>
            <a:ext cx="772683" cy="198000"/>
          </a:xfrm>
          <a:prstGeom prst="rect">
            <a:avLst/>
          </a:prstGeom>
        </p:spPr>
      </p:pic>
      <p:pic>
        <p:nvPicPr>
          <p:cNvPr id="6" name="図 5" descr="QR コード&#10;&#10;自動的に生成された説明">
            <a:extLst>
              <a:ext uri="{FF2B5EF4-FFF2-40B4-BE49-F238E27FC236}">
                <a16:creationId xmlns:a16="http://schemas.microsoft.com/office/drawing/2014/main" id="{9BEDFDB2-4C33-DE28-DCCF-81CD2B7B0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00" y="75127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0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FBB8662-DA14-5C17-187A-ACE64991F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00" y="233765"/>
            <a:ext cx="450000" cy="450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5EAC0A-D78A-25A8-033F-2C79352B58CA}"/>
              </a:ext>
            </a:extLst>
          </p:cNvPr>
          <p:cNvSpPr txBox="1"/>
          <p:nvPr/>
        </p:nvSpPr>
        <p:spPr>
          <a:xfrm>
            <a:off x="179500" y="1296495"/>
            <a:ext cx="2626350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博士学生（情報学）</a:t>
            </a:r>
            <a:endParaRPr kumimoji="1" lang="en-US" altLang="ja-JP" sz="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静岡大学大学院 自然科学系教育部・認知的コミュニケーション研究室</a:t>
            </a:r>
            <a:endParaRPr kumimoji="1" lang="en-US" altLang="ja-JP" sz="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〒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432-8011 </a:t>
            </a:r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静岡県浜松市中央区城北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3-5-1</a:t>
            </a:r>
          </a:p>
          <a:p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Mail: ichikawa.masanari.18@shizuoka.ac.jp</a:t>
            </a:r>
            <a:b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Web: </a:t>
            </a:r>
            <a:r>
              <a:rPr kumimoji="1" lang="en-US" altLang="ja-JP" sz="6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masanarius.github.io</a:t>
            </a:r>
            <a:endParaRPr kumimoji="1" lang="ja-JP" altLang="en-US" sz="6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A88869-FBB5-3839-85C1-2CBF60D11BCC}"/>
              </a:ext>
            </a:extLst>
          </p:cNvPr>
          <p:cNvSpPr txBox="1"/>
          <p:nvPr/>
        </p:nvSpPr>
        <p:spPr>
          <a:xfrm>
            <a:off x="180600" y="751279"/>
            <a:ext cx="3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市 川  雅 也</a:t>
            </a:r>
            <a:endParaRPr kumimoji="1" lang="en-US" altLang="ja-JP" sz="1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en-US" altLang="ja-JP" sz="7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 ICHIKAWA</a:t>
            </a:r>
          </a:p>
        </p:txBody>
      </p:sp>
      <p:pic>
        <p:nvPicPr>
          <p:cNvPr id="14" name="図 1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8FE9F8B-F495-783B-2374-89DDA16A6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17" y="1690965"/>
            <a:ext cx="772683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5EAC0A-D78A-25A8-033F-2C79352B58CA}"/>
              </a:ext>
            </a:extLst>
          </p:cNvPr>
          <p:cNvSpPr txBox="1"/>
          <p:nvPr/>
        </p:nvSpPr>
        <p:spPr>
          <a:xfrm>
            <a:off x="179500" y="1299510"/>
            <a:ext cx="3096000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Ph.D. Student in Informatics</a:t>
            </a:r>
          </a:p>
          <a:p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Graduate School of Science and Technology, Shizuoka University</a:t>
            </a:r>
          </a:p>
          <a:p>
            <a:pPr>
              <a:spcBef>
                <a:spcPts val="300"/>
              </a:spcBef>
            </a:pP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3-5-1 </a:t>
            </a:r>
            <a:r>
              <a:rPr kumimoji="1" lang="en-US" altLang="ja-JP" sz="6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Johoku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Chuo-</a:t>
            </a:r>
            <a:r>
              <a:rPr kumimoji="1" lang="en-US" altLang="ja-JP" sz="6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ku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Hamamatsu, Shizuoka, 4328011 Japan</a:t>
            </a:r>
          </a:p>
          <a:p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Mail: ichikawa.masanari.18@shizuoka.ac.jp</a:t>
            </a:r>
            <a:b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Web: </a:t>
            </a:r>
            <a:r>
              <a:rPr kumimoji="1" lang="en-US" altLang="ja-JP" sz="6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masanarius.github.io</a:t>
            </a:r>
            <a:endParaRPr kumimoji="1" lang="ja-JP" altLang="en-US" sz="6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A88869-FBB5-3839-85C1-2CBF60D11BCC}"/>
              </a:ext>
            </a:extLst>
          </p:cNvPr>
          <p:cNvSpPr txBox="1"/>
          <p:nvPr/>
        </p:nvSpPr>
        <p:spPr>
          <a:xfrm>
            <a:off x="179500" y="751279"/>
            <a:ext cx="3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市 川  雅 也</a:t>
            </a:r>
            <a:endParaRPr kumimoji="1" lang="en-US" altLang="ja-JP" sz="1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en-US" altLang="ja-JP" sz="7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 ICHIKAWA</a:t>
            </a:r>
          </a:p>
        </p:txBody>
      </p:sp>
      <p:pic>
        <p:nvPicPr>
          <p:cNvPr id="14" name="図 1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8FE9F8B-F495-783B-2374-89DDA16A6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17" y="1690965"/>
            <a:ext cx="772683" cy="198000"/>
          </a:xfrm>
          <a:prstGeom prst="rect">
            <a:avLst/>
          </a:prstGeom>
        </p:spPr>
      </p:pic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5565E1EF-D223-64BF-7B24-DC970D2AC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00" y="233765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154</Words>
  <Application>Microsoft Macintosh PowerPoint</Application>
  <PresentationFormat>ユーザー設定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Hiragino Kaku Gothic Pro W3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biztel</dc:creator>
  <cp:lastModifiedBy>Ichikawa Masanari (市川雅也)</cp:lastModifiedBy>
  <cp:revision>18</cp:revision>
  <dcterms:created xsi:type="dcterms:W3CDTF">2017-07-31T10:46:25Z</dcterms:created>
  <dcterms:modified xsi:type="dcterms:W3CDTF">2024-04-12T07:51:50Z</dcterms:modified>
</cp:coreProperties>
</file>