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8" r:id="rId7"/>
    <p:sldId id="267" r:id="rId8"/>
    <p:sldId id="268" r:id="rId9"/>
    <p:sldId id="269" r:id="rId10"/>
    <p:sldId id="270" r:id="rId11"/>
    <p:sldId id="271" r:id="rId12"/>
    <p:sldId id="272" r:id="rId13"/>
    <p:sldId id="279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士" id="{7FDBE8AC-819A-E643-91AF-52406AA951A6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E"/>
    <a:srgbClr val="FF4631"/>
    <a:srgbClr val="CC3626"/>
    <a:srgbClr val="1BB778"/>
    <a:srgbClr val="FEBA2B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2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6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7770857" cy="1442256"/>
            <a:chOff x="632177" y="4767789"/>
            <a:chExt cx="7770857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41085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8016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F2E"/>
            </a:gs>
            <a:gs pos="100000">
              <a:srgbClr val="FF463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55124FC-AA8B-CBF1-2FD5-EE3F12C9C15A}"/>
              </a:ext>
            </a:extLst>
          </p:cNvPr>
          <p:cNvSpPr>
            <a:spLocks noChangeAspect="1"/>
          </p:cNvSpPr>
          <p:nvPr/>
        </p:nvSpPr>
        <p:spPr>
          <a:xfrm>
            <a:off x="3411948" y="1080080"/>
            <a:ext cx="4696591" cy="4320000"/>
          </a:xfrm>
          <a:prstGeom prst="roundRect">
            <a:avLst>
              <a:gd name="adj" fmla="val 7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F175D74-0DE7-42DC-DAE0-D290AA970092}"/>
              </a:ext>
            </a:extLst>
          </p:cNvPr>
          <p:cNvGrpSpPr/>
          <p:nvPr/>
        </p:nvGrpSpPr>
        <p:grpSpPr>
          <a:xfrm>
            <a:off x="3960243" y="1620080"/>
            <a:ext cx="3600000" cy="3240000"/>
            <a:chOff x="3736832" y="1620080"/>
            <a:chExt cx="3600000" cy="3240000"/>
          </a:xfrm>
        </p:grpSpPr>
        <p:pic>
          <p:nvPicPr>
            <p:cNvPr id="7" name="図 6" descr="QR コード&#10;&#10;自動的に生成された説明">
              <a:extLst>
                <a:ext uri="{FF2B5EF4-FFF2-40B4-BE49-F238E27FC236}">
                  <a16:creationId xmlns:a16="http://schemas.microsoft.com/office/drawing/2014/main" id="{7ABB19BE-DFF8-A6A8-2A54-5655BBA92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736832" y="1620080"/>
              <a:ext cx="3240000" cy="324000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91B37E-8BC5-7E45-365F-526C37B7C856}"/>
                </a:ext>
              </a:extLst>
            </p:cNvPr>
            <p:cNvSpPr/>
            <p:nvPr/>
          </p:nvSpPr>
          <p:spPr>
            <a:xfrm rot="16200000">
              <a:off x="5536832" y="3060080"/>
              <a:ext cx="32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300" dirty="0" err="1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rPr>
                <a:t>masanarius.github.io</a:t>
              </a:r>
              <a:endParaRPr kumimoji="1" lang="ja-JP" altLang="en-US" sz="2300">
                <a:gradFill>
                  <a:gsLst>
                    <a:gs pos="0">
                      <a:srgbClr val="FF7F2E"/>
                    </a:gs>
                    <a:gs pos="100000">
                      <a:srgbClr val="FF4631"/>
                    </a:gs>
                  </a:gsLst>
                  <a:lin ang="8100000" scaled="0"/>
                </a:gradFill>
                <a:latin typeface="Instagram Sans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8043000" cy="1442256"/>
            <a:chOff x="632177" y="4767789"/>
            <a:chExt cx="8043000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683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298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9545229" cy="1442256"/>
            <a:chOff x="632177" y="4767789"/>
            <a:chExt cx="954522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918522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6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754148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0377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52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3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157</TotalTime>
  <Words>580</Words>
  <Application>Microsoft Macintosh PowerPoint</Application>
  <PresentationFormat>ユーザー設定</PresentationFormat>
  <Paragraphs>103</Paragraphs>
  <Slides>13</Slides>
  <Notes>12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游ゴシック</vt:lpstr>
      <vt:lpstr>Arial</vt:lpstr>
      <vt:lpstr>Calibri</vt:lpstr>
      <vt:lpstr>Calibri Light</vt:lpstr>
      <vt:lpstr>Instagram Sans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 Masanari (市川雅也)</cp:lastModifiedBy>
  <cp:revision>15</cp:revision>
  <cp:lastPrinted>2023-11-08T14:32:53Z</cp:lastPrinted>
  <dcterms:created xsi:type="dcterms:W3CDTF">2023-10-15T11:46:34Z</dcterms:created>
  <dcterms:modified xsi:type="dcterms:W3CDTF">2023-11-08T15:59:54Z</dcterms:modified>
</cp:coreProperties>
</file>