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8" r:id="rId2"/>
    <p:sldId id="259" r:id="rId3"/>
  </p:sldIdLst>
  <p:sldSz cx="1979613" cy="3276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5FF"/>
    <a:srgbClr val="0096FF"/>
    <a:srgbClr val="1877F2"/>
    <a:srgbClr val="FF4631"/>
    <a:srgbClr val="FF7F2E"/>
    <a:srgbClr val="CC3626"/>
    <a:srgbClr val="E6EAEB"/>
    <a:srgbClr val="EDEDED"/>
    <a:srgbClr val="E6DCB6"/>
    <a:srgbClr val="F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 showGuides="1">
      <p:cViewPr varScale="1">
        <p:scale>
          <a:sx n="237" d="100"/>
          <a:sy n="237" d="100"/>
        </p:scale>
        <p:origin x="2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536240"/>
            <a:ext cx="1682671" cy="1140742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720974"/>
            <a:ext cx="1484710" cy="791086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74449"/>
            <a:ext cx="426854" cy="277676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74449"/>
            <a:ext cx="1255817" cy="277676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0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816876"/>
            <a:ext cx="1707416" cy="136297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2192744"/>
            <a:ext cx="1707416" cy="716756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4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872243"/>
            <a:ext cx="841336" cy="2078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872243"/>
            <a:ext cx="841336" cy="2078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1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74449"/>
            <a:ext cx="1707416" cy="6333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803222"/>
            <a:ext cx="837469" cy="393647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1196869"/>
            <a:ext cx="837469" cy="17604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803222"/>
            <a:ext cx="841593" cy="393647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1196869"/>
            <a:ext cx="841593" cy="17604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6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2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218440"/>
            <a:ext cx="638477" cy="76454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471770"/>
            <a:ext cx="1002179" cy="2328510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982980"/>
            <a:ext cx="638477" cy="1821092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218440"/>
            <a:ext cx="638477" cy="76454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471770"/>
            <a:ext cx="1002179" cy="2328510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982980"/>
            <a:ext cx="638477" cy="1821092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74449"/>
            <a:ext cx="1707416" cy="6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872243"/>
            <a:ext cx="1707416" cy="207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3036923"/>
            <a:ext cx="445413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3036923"/>
            <a:ext cx="668119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3036923"/>
            <a:ext cx="445413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10B87C4-BD69-B7C9-D90A-7A5519B0F79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051" y="207860"/>
            <a:ext cx="1307439" cy="28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kumimoji="1"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kumimoji="1"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199" userDrawn="1">
          <p15:clr>
            <a:srgbClr val="F26B43"/>
          </p15:clr>
        </p15:guide>
        <p15:guide id="4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4631"/>
            </a:gs>
            <a:gs pos="100000">
              <a:srgbClr val="FF7F2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4BCC67F3-994A-7525-A271-F65753974752}"/>
              </a:ext>
            </a:extLst>
          </p:cNvPr>
          <p:cNvSpPr>
            <a:spLocks noChangeAspect="1"/>
          </p:cNvSpPr>
          <p:nvPr/>
        </p:nvSpPr>
        <p:spPr>
          <a:xfrm>
            <a:off x="269806" y="918300"/>
            <a:ext cx="1440000" cy="1440000"/>
          </a:xfrm>
          <a:prstGeom prst="roundRect">
            <a:avLst>
              <a:gd name="adj" fmla="val 106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190D657-8D6D-0E98-7F48-1C1F3D32CAD1}"/>
              </a:ext>
            </a:extLst>
          </p:cNvPr>
          <p:cNvGrpSpPr/>
          <p:nvPr/>
        </p:nvGrpSpPr>
        <p:grpSpPr>
          <a:xfrm>
            <a:off x="269806" y="1051736"/>
            <a:ext cx="1440000" cy="1173128"/>
            <a:chOff x="269806" y="1098300"/>
            <a:chExt cx="1440000" cy="1173128"/>
          </a:xfrm>
        </p:grpSpPr>
        <p:pic>
          <p:nvPicPr>
            <p:cNvPr id="3" name="図 2" descr="QR コード&#10;&#10;自動的に生成された説明">
              <a:extLst>
                <a:ext uri="{FF2B5EF4-FFF2-40B4-BE49-F238E27FC236}">
                  <a16:creationId xmlns:a16="http://schemas.microsoft.com/office/drawing/2014/main" id="{8E1A9F2E-BC6E-25A2-8008-385F8A951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06" y="1098300"/>
              <a:ext cx="1080000" cy="10800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A19DF72-0C95-4976-6459-07F880431D82}"/>
                </a:ext>
              </a:extLst>
            </p:cNvPr>
            <p:cNvSpPr/>
            <p:nvPr/>
          </p:nvSpPr>
          <p:spPr>
            <a:xfrm>
              <a:off x="269806" y="2178300"/>
              <a:ext cx="1440000" cy="931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b="1" dirty="0" err="1">
                  <a:gradFill>
                    <a:gsLst>
                      <a:gs pos="0">
                        <a:srgbClr val="FF4631"/>
                      </a:gs>
                      <a:gs pos="100000">
                        <a:srgbClr val="FF7F2E"/>
                      </a:gs>
                    </a:gsLst>
                    <a:lin ang="2700000" scaled="1"/>
                  </a:gra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masanarius.github.io</a:t>
              </a:r>
              <a:endParaRPr kumimoji="1" lang="ja-JP" altLang="en-US" sz="800" b="1">
                <a:gradFill>
                  <a:gsLst>
                    <a:gs pos="0">
                      <a:srgbClr val="FF4631"/>
                    </a:gs>
                    <a:gs pos="100000">
                      <a:srgbClr val="FF7F2E"/>
                    </a:gs>
                  </a:gsLst>
                  <a:lin ang="2700000" scaled="1"/>
                </a:gra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4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97812BB1-2152-9D8C-9E7A-FF45DC0E8873}"/>
              </a:ext>
            </a:extLst>
          </p:cNvPr>
          <p:cNvSpPr>
            <a:spLocks noChangeAspect="1"/>
          </p:cNvSpPr>
          <p:nvPr/>
        </p:nvSpPr>
        <p:spPr>
          <a:xfrm>
            <a:off x="269806" y="918300"/>
            <a:ext cx="1440000" cy="1440000"/>
          </a:xfrm>
          <a:prstGeom prst="roundRect">
            <a:avLst>
              <a:gd name="adj" fmla="val 106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A7CA65B-F969-7E86-66B9-147BE85A356D}"/>
              </a:ext>
            </a:extLst>
          </p:cNvPr>
          <p:cNvGrpSpPr/>
          <p:nvPr/>
        </p:nvGrpSpPr>
        <p:grpSpPr>
          <a:xfrm>
            <a:off x="269806" y="1051736"/>
            <a:ext cx="1440000" cy="1173128"/>
            <a:chOff x="269806" y="1098300"/>
            <a:chExt cx="1440000" cy="117312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94C485C-E97B-1B20-8235-16441F9F2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806" y="1098300"/>
              <a:ext cx="1080000" cy="1080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ED1276E-8B9E-5F7A-8E37-B368E6A806C5}"/>
                </a:ext>
              </a:extLst>
            </p:cNvPr>
            <p:cNvSpPr/>
            <p:nvPr/>
          </p:nvSpPr>
          <p:spPr>
            <a:xfrm>
              <a:off x="269806" y="2178300"/>
              <a:ext cx="1440000" cy="931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b="1">
                  <a:solidFill>
                    <a:srgbClr val="0765FF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＠</a:t>
              </a:r>
              <a:r>
                <a:rPr kumimoji="1" lang="en-US" altLang="ja-JP" sz="800" b="1" dirty="0" err="1">
                  <a:solidFill>
                    <a:srgbClr val="0765FF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masanarius</a:t>
              </a:r>
              <a:endParaRPr kumimoji="1" lang="ja-JP" altLang="en-US" sz="800" b="1">
                <a:solidFill>
                  <a:srgbClr val="0765FF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09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257</TotalTime>
  <Words>7</Words>
  <Application>Microsoft Macintosh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biztel</dc:creator>
  <cp:lastModifiedBy>Ichikawa Masanari (市川雅也)</cp:lastModifiedBy>
  <cp:revision>18</cp:revision>
  <dcterms:created xsi:type="dcterms:W3CDTF">2017-07-31T10:46:25Z</dcterms:created>
  <dcterms:modified xsi:type="dcterms:W3CDTF">2024-04-09T08:50:22Z</dcterms:modified>
</cp:coreProperties>
</file>