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8" r:id="rId2"/>
    <p:sldId id="263" r:id="rId3"/>
    <p:sldId id="262" r:id="rId4"/>
    <p:sldId id="265" r:id="rId5"/>
    <p:sldId id="266" r:id="rId6"/>
    <p:sldId id="264" r:id="rId7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B778"/>
    <a:srgbClr val="FEBA2B"/>
    <a:srgbClr val="FF4631"/>
    <a:srgbClr val="2F5DFB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4"/>
  </p:normalViewPr>
  <p:slideViewPr>
    <p:cSldViewPr snapToGrid="0">
      <p:cViewPr varScale="1">
        <p:scale>
          <a:sx n="95" d="100"/>
          <a:sy n="95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BE9D9-678F-BD4B-8EA4-BDD07F057B8C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BB725-D884-2B4E-86E1-8CAAD1C4FE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29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1pPr>
    <a:lvl2pPr marL="431984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2pPr>
    <a:lvl3pPr marL="863969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3pPr>
    <a:lvl4pPr marL="1295953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4pPr>
    <a:lvl5pPr marL="1727936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5pPr>
    <a:lvl6pPr marL="2159920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6pPr>
    <a:lvl7pPr marL="2591906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7pPr>
    <a:lvl8pPr marL="3023889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8pPr>
    <a:lvl9pPr marL="3455873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265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83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933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927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10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27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04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53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17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49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615545"/>
            <a:ext cx="993642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4336618"/>
            <a:ext cx="993642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17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80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345010"/>
            <a:ext cx="9936421" cy="12525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588543"/>
            <a:ext cx="487370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588543"/>
            <a:ext cx="489770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367064"/>
            <a:ext cx="4897708" cy="3481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10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38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28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10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24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1D30C-6AA1-F444-A085-A136DDB05B7F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47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kumimoji="1"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6393494" cy="1442256"/>
            <a:chOff x="632177" y="4767789"/>
            <a:chExt cx="6393494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593936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自然科学系教育部 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/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認知的コミュニケーション研究室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603349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静岡県浜松市中央区城北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グラフィックス 1" descr="卒業式用の角帽 単色塗りつぶし">
            <a:extLst>
              <a:ext uri="{FF2B5EF4-FFF2-40B4-BE49-F238E27FC236}">
                <a16:creationId xmlns:a16="http://schemas.microsoft.com/office/drawing/2014/main" id="{66734357-BB5A-B82A-2312-E5BE310F13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F9DA877-FB0B-1B34-0FC5-9AC910A4F604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388693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6299365" cy="1442256"/>
            <a:chOff x="632177" y="4767789"/>
            <a:chExt cx="6299365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593936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自然科学系教育部 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/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認知的コミュニケーション研究室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静岡県浜松市中央区城北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図 1" descr="QR コード&#10;&#10;自動的に生成された説明">
            <a:extLst>
              <a:ext uri="{FF2B5EF4-FFF2-40B4-BE49-F238E27FC236}">
                <a16:creationId xmlns:a16="http://schemas.microsoft.com/office/drawing/2014/main" id="{23C496C4-D74E-2D58-7DA8-35862E7B05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9618" y="2871210"/>
            <a:ext cx="2880000" cy="2880000"/>
          </a:xfrm>
          <a:prstGeom prst="rect">
            <a:avLst/>
          </a:prstGeom>
        </p:spPr>
      </p:pic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72E9D41B-1335-CFD5-0436-F4CBF181D2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7988D22-40DF-3592-73F6-A4D17DEC1767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252390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6285919" cy="1442256"/>
            <a:chOff x="632177" y="4767789"/>
            <a:chExt cx="6285919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8" y="4767789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Science and Technology, Shizuoka University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55494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Chuo-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4328011 Japan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グラフィックス 1" descr="卒業式用の角帽 単色塗りつぶし">
            <a:extLst>
              <a:ext uri="{FF2B5EF4-FFF2-40B4-BE49-F238E27FC236}">
                <a16:creationId xmlns:a16="http://schemas.microsoft.com/office/drawing/2014/main" id="{044998D6-4BEF-0A3C-67B2-84D7A3318E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E8DE383-3779-9DB9-45EE-639AE549A105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Master of Informatics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868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E9EDA729-8D21-A9F2-943F-11D83E32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A9089DB6-3D8D-B8ED-75E1-A462088C8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20870" y="4689050"/>
            <a:ext cx="360000" cy="360000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3249F8CD-CAD7-7F1B-E2BB-864423EC1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0870" y="5391210"/>
            <a:ext cx="360000" cy="360000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5F418B13-FFA6-807C-4553-BC4209BA1D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20000" y="5771306"/>
            <a:ext cx="360000" cy="36000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8EA172B0-8971-E567-5B5E-57E1088DCD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5069145"/>
            <a:ext cx="360000" cy="36000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6BB981A-E952-6225-0A98-C6341D3CEFDE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静岡大学大学院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自然科学系教育部 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/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認知的コミュニケーション研究室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DC38EF7-5548-F959-64B1-E3BC4BA54357}"/>
              </a:ext>
            </a:extLst>
          </p:cNvPr>
          <p:cNvSpPr/>
          <p:nvPr/>
        </p:nvSpPr>
        <p:spPr>
          <a:xfrm>
            <a:off x="1080000" y="4689050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〒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432-8011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静岡県浜松市中央区城北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3-5-1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静岡大学浜松キャンパス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ADBFF52-46C6-336B-AC3E-0478F7A04414}"/>
              </a:ext>
            </a:extLst>
          </p:cNvPr>
          <p:cNvSpPr/>
          <p:nvPr/>
        </p:nvSpPr>
        <p:spPr>
          <a:xfrm>
            <a:off x="1080000" y="5069145"/>
            <a:ext cx="218461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080-1590-6189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4134785-DC12-EF74-25B7-1582113EA464}"/>
              </a:ext>
            </a:extLst>
          </p:cNvPr>
          <p:cNvSpPr/>
          <p:nvPr/>
        </p:nvSpPr>
        <p:spPr>
          <a:xfrm>
            <a:off x="1080870" y="5391210"/>
            <a:ext cx="467792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ichikawa.masanari.18@shizuoka.ac.jp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A986BD9-00F0-F245-F8E0-1E472116D0EB}"/>
              </a:ext>
            </a:extLst>
          </p:cNvPr>
          <p:cNvSpPr/>
          <p:nvPr/>
        </p:nvSpPr>
        <p:spPr>
          <a:xfrm>
            <a:off x="1080000" y="5771306"/>
            <a:ext cx="541867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masanarius.github.io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351BE5EA-0028-D765-70F7-7D5D148B7D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95561A-B0D8-F296-5752-FAF04D155DA8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4226173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E9EDA729-8D21-A9F2-943F-11D83E32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A9089DB6-3D8D-B8ED-75E1-A462088C8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20870" y="4689050"/>
            <a:ext cx="360000" cy="360000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3249F8CD-CAD7-7F1B-E2BB-864423EC1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0870" y="5391210"/>
            <a:ext cx="360000" cy="360000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5F418B13-FFA6-807C-4553-BC4209BA1D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20000" y="5771306"/>
            <a:ext cx="360000" cy="36000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8EA172B0-8971-E567-5B5E-57E1088DCD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5069145"/>
            <a:ext cx="360000" cy="36000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6BB981A-E952-6225-0A98-C6341D3CEFDE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静岡大学大学院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自然科学系教育部 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/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認知的コミュニケーション研究室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DC38EF7-5548-F959-64B1-E3BC4BA54357}"/>
              </a:ext>
            </a:extLst>
          </p:cNvPr>
          <p:cNvSpPr/>
          <p:nvPr/>
        </p:nvSpPr>
        <p:spPr>
          <a:xfrm>
            <a:off x="1080000" y="4689050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〒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432-8011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静岡県浜松市中央区城北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3-5-1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静岡大学浜松キャンパス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ADBFF52-46C6-336B-AC3E-0478F7A04414}"/>
              </a:ext>
            </a:extLst>
          </p:cNvPr>
          <p:cNvSpPr/>
          <p:nvPr/>
        </p:nvSpPr>
        <p:spPr>
          <a:xfrm>
            <a:off x="1080000" y="5069145"/>
            <a:ext cx="218461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080-1590-6189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4134785-DC12-EF74-25B7-1582113EA464}"/>
              </a:ext>
            </a:extLst>
          </p:cNvPr>
          <p:cNvSpPr/>
          <p:nvPr/>
        </p:nvSpPr>
        <p:spPr>
          <a:xfrm>
            <a:off x="1080870" y="5391210"/>
            <a:ext cx="467792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ichikawa.masanari.18@shizuoka.ac.jp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A986BD9-00F0-F245-F8E0-1E472116D0EB}"/>
              </a:ext>
            </a:extLst>
          </p:cNvPr>
          <p:cNvSpPr/>
          <p:nvPr/>
        </p:nvSpPr>
        <p:spPr>
          <a:xfrm>
            <a:off x="1080000" y="5771306"/>
            <a:ext cx="541867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masanarius.github.io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463AC66-BB2D-A440-C9FC-FD3C1B83D86C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7919618" y="2871210"/>
            <a:ext cx="2880000" cy="2880000"/>
          </a:xfrm>
          <a:prstGeom prst="rect">
            <a:avLst/>
          </a:prstGeom>
        </p:spPr>
      </p:pic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351BE5EA-0028-D765-70F7-7D5D148B7D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95561A-B0D8-F296-5752-FAF04D155DA8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299451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308954"/>
            <a:ext cx="7133082" cy="1822352"/>
            <a:chOff x="632177" y="4387693"/>
            <a:chExt cx="7133082" cy="1822352"/>
          </a:xfrm>
        </p:grpSpPr>
        <p:pic>
          <p:nvPicPr>
            <p:cNvPr id="23" name="グラフィックス 22">
              <a:extLst>
                <a:ext uri="{FF2B5EF4-FFF2-40B4-BE49-F238E27FC236}">
                  <a16:creationId xmlns:a16="http://schemas.microsoft.com/office/drawing/2014/main" id="{E9EDA729-8D21-A9F2-943F-11D83E32D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387693"/>
              <a:ext cx="360000" cy="360000"/>
            </a:xfrm>
            <a:prstGeom prst="rect">
              <a:avLst/>
            </a:prstGeom>
          </p:spPr>
        </p:pic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6BB981A-E952-6225-0A98-C6341D3CEFDE}"/>
                </a:ext>
              </a:extLst>
            </p:cNvPr>
            <p:cNvSpPr/>
            <p:nvPr/>
          </p:nvSpPr>
          <p:spPr>
            <a:xfrm>
              <a:off x="992177" y="4387693"/>
              <a:ext cx="6773082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Science and Technology, Shizuoka University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Chuo-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4328011 Japan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218461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080-1590-6189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D10181-8B16-B2DD-A853-B319CB0DA45C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E353BDA6-BCFF-F150-07DE-D4C208F595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B27BEF-9DF7-53F9-159D-0696333E4C0F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Master of Informatics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499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{4EA17AFD-F166-3E4C-AEA9-AE2E1B369684}tf10001060</Template>
  <TotalTime>90</TotalTime>
  <Words>287</Words>
  <Application>Microsoft Macintosh PowerPoint</Application>
  <PresentationFormat>ユーザー設定</PresentationFormat>
  <Paragraphs>51</Paragraphs>
  <Slides>6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Yu Gothic</vt:lpstr>
      <vt:lpstr>Yu Gothic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ICHIKAWA Masanari (市川雅也)</dc:creator>
  <cp:lastModifiedBy>ichikawa.masanari</cp:lastModifiedBy>
  <cp:revision>5</cp:revision>
  <dcterms:created xsi:type="dcterms:W3CDTF">2023-10-15T11:46:34Z</dcterms:created>
  <dcterms:modified xsi:type="dcterms:W3CDTF">2023-10-16T09:15:02Z</dcterms:modified>
</cp:coreProperties>
</file>