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73" r:id="rId2"/>
    <p:sldId id="274" r:id="rId3"/>
    <p:sldId id="275" r:id="rId4"/>
    <p:sldId id="276" r:id="rId5"/>
    <p:sldId id="277" r:id="rId6"/>
    <p:sldId id="278" r:id="rId7"/>
    <p:sldId id="267" r:id="rId8"/>
    <p:sldId id="268" r:id="rId9"/>
    <p:sldId id="269" r:id="rId10"/>
    <p:sldId id="270" r:id="rId11"/>
    <p:sldId id="271" r:id="rId12"/>
    <p:sldId id="272" r:id="rId13"/>
    <p:sldId id="279" r:id="rId1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学士" id="{7FDBE8AC-819A-E643-91AF-52406AA951A6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修士" id="{FF77B115-0D85-264F-A9BF-E59F1EEB5210}">
          <p14:sldIdLst>
            <p14:sldId id="267"/>
            <p14:sldId id="268"/>
            <p14:sldId id="269"/>
            <p14:sldId id="270"/>
            <p14:sldId id="271"/>
            <p14:sldId id="27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E"/>
    <a:srgbClr val="CC3626"/>
    <a:srgbClr val="FEBA2B"/>
    <a:srgbClr val="FF4631"/>
    <a:srgbClr val="1BB778"/>
    <a:srgbClr val="2F5DF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 varScale="1">
        <p:scale>
          <a:sx n="95" d="100"/>
          <a:sy n="95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E9D9-678F-BD4B-8EA4-BDD07F057B8C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725-D884-2B4E-86E1-8CAAD1C4F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431984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86396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129595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72793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215992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259190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302388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345587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020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933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52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1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3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91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26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90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71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81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38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57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7770857" cy="1442256"/>
            <a:chOff x="632177" y="4767789"/>
            <a:chExt cx="7770857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741085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総合科学技術研究科・認知的コミュニケーション研究室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66734357-BB5A-B82A-2312-E5BE310F1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9DA877-FB0B-1B34-0FC5-9AC910A4F604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48016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41531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27486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D10181-8B16-B2DD-A853-B319CB0DA45C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>
                <a:solidFill>
                  <a:srgbClr val="323232"/>
                </a:solidFill>
                <a:latin typeface="+mn-ea"/>
              </a:rPr>
              <a:t>Masanari </a:t>
            </a:r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353BDA6-BCFF-F150-07DE-D4C208F59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B27BEF-9DF7-53F9-159D-0696333E4C0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85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F2E"/>
            </a:gs>
            <a:gs pos="100000">
              <a:srgbClr val="FF463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55124FC-AA8B-CBF1-2FD5-EE3F12C9C15A}"/>
              </a:ext>
            </a:extLst>
          </p:cNvPr>
          <p:cNvSpPr>
            <a:spLocks noChangeAspect="1"/>
          </p:cNvSpPr>
          <p:nvPr/>
        </p:nvSpPr>
        <p:spPr>
          <a:xfrm>
            <a:off x="3411948" y="1080080"/>
            <a:ext cx="4696591" cy="4320000"/>
          </a:xfrm>
          <a:prstGeom prst="roundRect">
            <a:avLst>
              <a:gd name="adj" fmla="val 73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F175D74-0DE7-42DC-DAE0-D290AA970092}"/>
              </a:ext>
            </a:extLst>
          </p:cNvPr>
          <p:cNvGrpSpPr/>
          <p:nvPr/>
        </p:nvGrpSpPr>
        <p:grpSpPr>
          <a:xfrm>
            <a:off x="3960243" y="1620080"/>
            <a:ext cx="3600000" cy="3240000"/>
            <a:chOff x="3736832" y="1620080"/>
            <a:chExt cx="3600000" cy="3240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ABB19BE-DFF8-A6A8-2A54-5655BBA92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 rot="16200000">
              <a:off x="3736832" y="1620080"/>
              <a:ext cx="3240000" cy="3240000"/>
            </a:xfrm>
            <a:prstGeom prst="rect">
              <a:avLst/>
            </a:prstGeom>
          </p:spPr>
        </p:pic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D91B37E-8BC5-7E45-365F-526C37B7C856}"/>
                </a:ext>
              </a:extLst>
            </p:cNvPr>
            <p:cNvSpPr/>
            <p:nvPr/>
          </p:nvSpPr>
          <p:spPr>
            <a:xfrm rot="16200000">
              <a:off x="5536832" y="3060080"/>
              <a:ext cx="32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300" dirty="0" err="1">
                  <a:gradFill>
                    <a:gsLst>
                      <a:gs pos="0">
                        <a:srgbClr val="FF7F2E"/>
                      </a:gs>
                      <a:gs pos="100000">
                        <a:srgbClr val="FF4631"/>
                      </a:gs>
                    </a:gsLst>
                    <a:lin ang="8100000" scaled="0"/>
                  </a:gradFill>
                  <a:latin typeface="Instagram Sans Medium" panose="02000000000000000000" pitchFamily="2" charset="0"/>
                </a:rPr>
                <a:t>masanarius.github.io</a:t>
              </a:r>
              <a:endParaRPr kumimoji="1" lang="ja-JP" altLang="en-US" sz="2300">
                <a:gradFill>
                  <a:gsLst>
                    <a:gs pos="0">
                      <a:srgbClr val="FF7F2E"/>
                    </a:gs>
                    <a:gs pos="100000">
                      <a:srgbClr val="FF4631"/>
                    </a:gs>
                  </a:gsLst>
                  <a:lin ang="8100000" scaled="0"/>
                </a:gradFill>
                <a:latin typeface="Instagram Sans Medium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02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8043000" cy="1442256"/>
            <a:chOff x="632177" y="4767789"/>
            <a:chExt cx="8043000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7683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総合科学技術研究科・認知的コミュニケーション研究室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72E9D41B-1335-CFD5-0436-F4CBF181D2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988D22-40DF-3592-73F6-A4D17DEC1767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42982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9545229" cy="1442256"/>
            <a:chOff x="632177" y="4767789"/>
            <a:chExt cx="954522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8" y="4767789"/>
              <a:ext cx="918522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Integrated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4328011,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44998D6-4BEF-0A3C-67B2-84D7A3318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8DE383-3779-9DB9-45EE-639AE549A10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Bachelor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861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754148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総合科学技術研究科・認知的コミュニケーション研究室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03779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総合科学技術研究科・認知的コミュニケーション研究室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25274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4328011,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D10181-8B16-B2DD-A853-B319CB0DA45C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>
                <a:solidFill>
                  <a:srgbClr val="323232"/>
                </a:solidFill>
                <a:latin typeface="+mn-ea"/>
              </a:rPr>
              <a:t>Masanari </a:t>
            </a:r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353BDA6-BCFF-F150-07DE-D4C208F59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B27BEF-9DF7-53F9-159D-0696333E4C0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Bachelor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631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393494" cy="1442256"/>
            <a:chOff x="632177" y="4767789"/>
            <a:chExt cx="6393494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66734357-BB5A-B82A-2312-E5BE310F1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9DA877-FB0B-1B34-0FC5-9AC910A4F604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48989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99365" cy="1442256"/>
            <a:chOff x="632177" y="4767789"/>
            <a:chExt cx="6299365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72E9D41B-1335-CFD5-0436-F4CBF181D2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988D22-40DF-3592-73F6-A4D17DEC1767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58763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85919" cy="1442256"/>
            <a:chOff x="632177" y="4767789"/>
            <a:chExt cx="628591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8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44998D6-4BEF-0A3C-67B2-84D7A3318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8DE383-3779-9DB9-45EE-639AE549A10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110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{4EA17AFD-F166-3E4C-AEA9-AE2E1B369684}tf10001060</Template>
  <TotalTime>166</TotalTime>
  <Words>580</Words>
  <Application>Microsoft Macintosh PowerPoint</Application>
  <PresentationFormat>ユーザー設定</PresentationFormat>
  <Paragraphs>103</Paragraphs>
  <Slides>13</Slides>
  <Notes>12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游ゴシック</vt:lpstr>
      <vt:lpstr>游ゴシック</vt:lpstr>
      <vt:lpstr>Arial</vt:lpstr>
      <vt:lpstr>Calibri</vt:lpstr>
      <vt:lpstr>Calibri Light</vt:lpstr>
      <vt:lpstr>Instagram Sans Medium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ICHIKAWA Masanari (市川雅也)</dc:creator>
  <cp:lastModifiedBy>Ichikawa Masanari (市川雅也)</cp:lastModifiedBy>
  <cp:revision>16</cp:revision>
  <cp:lastPrinted>2023-11-08T14:32:53Z</cp:lastPrinted>
  <dcterms:created xsi:type="dcterms:W3CDTF">2023-10-15T11:46:34Z</dcterms:created>
  <dcterms:modified xsi:type="dcterms:W3CDTF">2023-11-09T06:17:18Z</dcterms:modified>
</cp:coreProperties>
</file>