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8" r:id="rId2"/>
    <p:sldId id="263" r:id="rId3"/>
    <p:sldId id="262" r:id="rId4"/>
    <p:sldId id="265" r:id="rId5"/>
    <p:sldId id="266" r:id="rId6"/>
    <p:sldId id="264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778"/>
    <a:srgbClr val="FEBA2B"/>
    <a:srgbClr val="FF4631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18" d="100"/>
          <a:sy n="11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6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3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88693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5239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6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22617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9945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99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93</TotalTime>
  <Words>288</Words>
  <Application>Microsoft Macintosh PowerPoint</Application>
  <PresentationFormat>ユーザー設定</PresentationFormat>
  <Paragraphs>51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6</cp:revision>
  <dcterms:created xsi:type="dcterms:W3CDTF">2023-10-15T11:46:34Z</dcterms:created>
  <dcterms:modified xsi:type="dcterms:W3CDTF">2023-11-08T06:06:18Z</dcterms:modified>
</cp:coreProperties>
</file>