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A7"/>
    <a:srgbClr val="0072B2"/>
    <a:srgbClr val="009E73"/>
    <a:srgbClr val="E69F00"/>
    <a:srgbClr val="2F5DFB"/>
    <a:srgbClr val="FF4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681"/>
  </p:normalViewPr>
  <p:slideViewPr>
    <p:cSldViewPr snapToGrid="0">
      <p:cViewPr varScale="1">
        <p:scale>
          <a:sx n="59" d="100"/>
          <a:sy n="59" d="100"/>
        </p:scale>
        <p:origin x="2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9F060-F7B1-0ACF-810A-9C432BFA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3A6ADF-16BB-5021-07FA-9A00ECFF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80C23-0FB0-4083-85CD-3CBF5066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8B1E8-42F0-FF8E-F179-C0D969A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C892B-32EB-7549-EADE-A23F271C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5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41F8B-EA6A-D581-E359-3FF4F596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97CCF2-489B-062C-AB03-B572F740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30C2F2-EFD9-4E5F-318F-D03D0C11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B318D-09D1-C380-1E96-7B78D235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DF7A1-A315-C9C4-D217-9A7CB0D8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2DC0D0-7761-16E6-C6EF-FD7ABDC68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D61311-E334-99F9-020D-A7304B0E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90E58-D180-3D7F-50B7-12696876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A1299-E594-E4F5-129E-E6659B0F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6EB0B-4B79-14A9-23F4-38442BA4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112D-6A22-B477-BBE7-119447BC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B4485-764F-5306-EB21-270717DD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ABECBA-808B-85A6-82F1-403A32B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50122-C602-065E-FA6A-18036DCB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06A6D-0175-3954-6417-9FCBEBE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5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F9E90-4541-A89D-9A38-F09CD29A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584341-70DA-5EAB-1310-AB14E5B7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58BC8-6366-A061-DE66-B164E045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DDF5A-6A91-92F0-0C86-98F9A8B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F7994-EB7C-DA4E-D5C0-74326F8C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8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66BD-F2BB-EC77-4700-3845D1C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24574-4285-A8C7-647D-76732D49A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626A1-6E3E-CBB7-935C-8BB476439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FF357D-D9C3-7D76-6B1C-9E5DF560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2339E-4C72-FEA0-DC6C-0FD866F5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4C6FA8-B8B5-351E-DB0D-67324CE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2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5756C-FE7B-16CB-D332-76D53891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1FBF97-62AA-7A7A-0181-12CD69FC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46C90-1A45-9C11-C3CE-4A8A77A41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DAE547-848C-30CE-63B8-AB7079DD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691907-F3AC-8C65-BCDF-E6C12BFAA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DC85AD-8037-5733-63EC-004EE3E2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6A2DDC-23A3-EB87-00D1-16FB05C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D45979-487D-1C17-A87A-7282719A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9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07769-65AE-7172-649D-F93BFCCB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B83166-3C6F-1FE9-D7CF-D5B71DCD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0D3CE7-B40B-17D3-2E7C-B1B55682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F5C5F7-EAED-3F9E-087F-3E487A1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94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0A6CF5-D864-E5D0-054A-69D470C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131BC4-1ED7-6FDE-53AE-E1CBFE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6F2AB2-FA55-D265-4877-6855EFA4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7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E57F1-CE6D-8C91-EDAE-1822CF47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F4B19-45F2-DA53-290F-DF2ED301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4B4A5E-CAF3-6A2F-251D-06BAE005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D26358-5DEB-06AA-CBEF-346881D4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831A9-43BA-EC4F-F181-B6DCDAB2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7572EB-5AAC-0F10-F01B-83416383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4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220FA-3DFC-8328-0EB5-A5F51213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63D400-F735-E721-9F69-102914F14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CDC14B-8D54-E541-29AE-C246E6891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A38F5-7322-38A0-F586-C95072B4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E2A1BB-4437-CD27-09EA-71E0C3F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6570F6-D914-66AA-87AB-C3B88098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ACFB3D-19B3-0278-9CF7-61CD7ADB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8511C-6405-9B86-7330-852106AB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1D6936-8946-CD88-12B1-23D24E9F4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B9E05-787E-603A-5DFE-526B0FB2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E3B17-118A-3B4B-ED1B-D6ED01D1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2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274AC46F-12A2-4F05-A37A-F0816EB057F5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9BB6A780-3D46-C928-4AF3-A0ACD6A93636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BBCCBE-BC94-26F2-4A2A-94F3EE3FE8E9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DBB9F3E-F64C-FD0C-3774-0E8E64B7C563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B80B0027-E47C-3DB1-FAA3-2903B9871027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D0A0E8-3E69-1380-C42D-971D73E88AFA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1DAA248-B86B-9D4F-43D3-6242FE3CFD86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77214D9C-59C0-273D-5D14-04C0B56B49D1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D9F21DF-60CF-D6BE-3260-F2E1C95A8E5E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716654C4-885E-2D5D-1FD2-2C5291132161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97FEC942-244A-D269-F7C7-6E8E06C39D6C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9B792B73-4FD3-CE5F-1514-B224B8C3DF3E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5FA1D57B-C936-CE1A-8C73-F8FC5400CEC8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297F3C36-FD16-7BB6-C834-A21FE3F200C3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B5DBA2-ADE3-6D90-DC8A-9D26185A3820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5C438E2C-5333-21BB-0A0F-9B3F96E88E12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62B4BE-FB64-2F0F-F127-B319EA3181E0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B72E6C59-3C5E-9301-ECCC-984B46368915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D950DED1-A3FA-6E3C-8566-3C0902E889CC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F33CC16F-82E8-DE3B-9BCE-257D775E89CC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AFB55741-2D13-E2EA-6A26-F8F6717E789C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FD3AC7C-F21C-CA79-9FFC-7B3CBF939CB1}"/>
              </a:ext>
            </a:extLst>
          </p:cNvPr>
          <p:cNvSpPr>
            <a:spLocks noChangeAspect="1"/>
          </p:cNvSpPr>
          <p:nvPr/>
        </p:nvSpPr>
        <p:spPr>
          <a:xfrm>
            <a:off x="195506" y="5124400"/>
            <a:ext cx="720000" cy="720000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94989B80-8D91-2898-EEBB-B10DE1809D48}"/>
              </a:ext>
            </a:extLst>
          </p:cNvPr>
          <p:cNvSpPr>
            <a:spLocks noChangeAspect="1"/>
          </p:cNvSpPr>
          <p:nvPr/>
        </p:nvSpPr>
        <p:spPr>
          <a:xfrm>
            <a:off x="1219509" y="5124400"/>
            <a:ext cx="835200" cy="720000"/>
          </a:xfrm>
          <a:prstGeom prst="triangl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0311C74-0F07-7438-1695-00D3A2038AC4}"/>
              </a:ext>
            </a:extLst>
          </p:cNvPr>
          <p:cNvSpPr>
            <a:spLocks noChangeAspect="1"/>
          </p:cNvSpPr>
          <p:nvPr/>
        </p:nvSpPr>
        <p:spPr>
          <a:xfrm>
            <a:off x="2358712" y="5124400"/>
            <a:ext cx="720000" cy="7200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F1B60339-479F-A3CE-7E23-6A99D548EBFA}"/>
              </a:ext>
            </a:extLst>
          </p:cNvPr>
          <p:cNvSpPr>
            <a:spLocks noChangeAspect="1"/>
          </p:cNvSpPr>
          <p:nvPr/>
        </p:nvSpPr>
        <p:spPr>
          <a:xfrm>
            <a:off x="3382715" y="5128438"/>
            <a:ext cx="835200" cy="720000"/>
          </a:xfrm>
          <a:prstGeom prst="hex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五角形 19">
            <a:extLst>
              <a:ext uri="{FF2B5EF4-FFF2-40B4-BE49-F238E27FC236}">
                <a16:creationId xmlns:a16="http://schemas.microsoft.com/office/drawing/2014/main" id="{1B01A15A-D37C-C5A8-285F-677A03BD3FB3}"/>
              </a:ext>
            </a:extLst>
          </p:cNvPr>
          <p:cNvSpPr>
            <a:spLocks noChangeAspect="1"/>
          </p:cNvSpPr>
          <p:nvPr/>
        </p:nvSpPr>
        <p:spPr>
          <a:xfrm>
            <a:off x="4551835" y="5124400"/>
            <a:ext cx="756000" cy="720000"/>
          </a:xfrm>
          <a:prstGeom prst="pent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60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5F164-55F7-B01A-A4B8-3C195843F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0A219F36-D3CA-1BDE-EB7B-5F935443EC54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1861A3AC-8043-6510-4B32-7375FCCFA173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061B3F-CB01-0BB5-4F27-EED526E1014E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4CA7EB5-22E7-9163-3BB6-A91E28FBB797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F7A57E49-D1DF-DC32-C800-4B4A2A4A007D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34B681-FD7C-40A2-6D27-672D44826CBE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3A4C36C-4A8A-AE98-1ECA-65A7AA9C35FC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0FE3481D-2165-801C-603A-7478C76914D3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10E10D-BE9D-B335-99CF-DB281DBB7836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4A198A3B-478C-5EA9-4318-AF1C5CFED8F7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7558219C-B751-8F05-B3B7-1D5DCBFA7593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3E381FEE-3CE2-86A7-72CE-25CDA3D7110C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B2E6BBC1-1891-4865-6307-7D72120C727C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175DA3B3-8FFD-DB3C-25DB-6A144D90296D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6DADEFE-0F80-B805-FC75-34427F3A164D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97C7E22A-6DF0-DBA1-1C64-AC44CE1712C4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C86AB5-1859-081E-7631-744DCF75529A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D3240F07-4A1C-A0D2-759D-4BED3EF2CC45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65445566-8661-9B46-B7A0-D4C14A658126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B3904A60-D962-C312-ED54-9F553D3E281E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1B7DDD2F-0621-BF60-F49D-529DA5EDBE1F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B3FB7DF-AE5C-AA02-FC61-DABC57E647DC}"/>
              </a:ext>
            </a:extLst>
          </p:cNvPr>
          <p:cNvSpPr>
            <a:spLocks noChangeAspect="1"/>
          </p:cNvSpPr>
          <p:nvPr/>
        </p:nvSpPr>
        <p:spPr>
          <a:xfrm>
            <a:off x="195506" y="5124400"/>
            <a:ext cx="720000" cy="720000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74B84919-FA33-44D2-83C1-533234EC35A8}"/>
              </a:ext>
            </a:extLst>
          </p:cNvPr>
          <p:cNvSpPr>
            <a:spLocks noChangeAspect="1"/>
          </p:cNvSpPr>
          <p:nvPr/>
        </p:nvSpPr>
        <p:spPr>
          <a:xfrm>
            <a:off x="1219509" y="5124400"/>
            <a:ext cx="835200" cy="720000"/>
          </a:xfrm>
          <a:prstGeom prst="triangl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B2D5763-99B2-B9DE-53B1-CF6A495307EC}"/>
              </a:ext>
            </a:extLst>
          </p:cNvPr>
          <p:cNvSpPr>
            <a:spLocks noChangeAspect="1"/>
          </p:cNvSpPr>
          <p:nvPr/>
        </p:nvSpPr>
        <p:spPr>
          <a:xfrm>
            <a:off x="2358712" y="5124400"/>
            <a:ext cx="720000" cy="7200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772258BF-D5B7-74A0-7E73-D42F2138C407}"/>
              </a:ext>
            </a:extLst>
          </p:cNvPr>
          <p:cNvSpPr>
            <a:spLocks noChangeAspect="1"/>
          </p:cNvSpPr>
          <p:nvPr/>
        </p:nvSpPr>
        <p:spPr>
          <a:xfrm>
            <a:off x="3382715" y="5128438"/>
            <a:ext cx="835200" cy="720000"/>
          </a:xfrm>
          <a:prstGeom prst="hex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五角形 19">
            <a:extLst>
              <a:ext uri="{FF2B5EF4-FFF2-40B4-BE49-F238E27FC236}">
                <a16:creationId xmlns:a16="http://schemas.microsoft.com/office/drawing/2014/main" id="{A49D4688-6C49-BE61-20E0-28210D971296}"/>
              </a:ext>
            </a:extLst>
          </p:cNvPr>
          <p:cNvSpPr>
            <a:spLocks noChangeAspect="1"/>
          </p:cNvSpPr>
          <p:nvPr/>
        </p:nvSpPr>
        <p:spPr>
          <a:xfrm>
            <a:off x="4551835" y="5124400"/>
            <a:ext cx="756000" cy="720000"/>
          </a:xfrm>
          <a:prstGeom prst="pent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DD691-9C63-2AFB-A2D3-CB195C0F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AEA43F7C-D74C-B1CC-43BA-95E6B3D7961D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66A3B017-6F44-9B48-57F6-51FD3EAF39D2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04F255-96DD-0A49-014B-D02CBB236E83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CF637BB-602B-E9EA-CFA7-0A148020C3D3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2B05FB3C-31E4-714E-0FEC-BBB0753D1349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9687B6-9D8A-ABFB-9976-9B3827374AD7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A894A19-625A-B461-5054-422F8A5638E7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816E2442-43FC-62F0-FC33-F341C7F6CC82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EBE10A8-DBCD-EC05-35EF-F32843CF51C3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CD826917-AA28-64AF-5FB8-7E09FC72F5A7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F51B12ED-5F96-A183-530E-63AE0452FF18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DC945F35-6014-4F9B-9B18-7B2EA0AEB032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E86C91E8-58CA-0C17-8DDB-1023903F351E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DCC7B5ED-CA12-2AB8-9DAE-973107036C81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D334CCA-C109-CA2F-789D-659A37A348AB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78402DA0-DCCC-2FC1-00A4-693CCE07FA3B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F59980-93D9-05DA-7BCC-A019B06816E7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8F281FB0-5881-CBFE-3612-8CA691EE8845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72B57337-775C-BAC1-C4EB-AF6D92673D6A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405596E6-8857-CBDD-AC23-ACD46AA8F556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33414761-F254-C63C-450E-117F4A3D8F64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C8EA49D-89D7-CD8E-8C44-4416C53C4CD9}"/>
              </a:ext>
            </a:extLst>
          </p:cNvPr>
          <p:cNvSpPr>
            <a:spLocks noChangeAspect="1"/>
          </p:cNvSpPr>
          <p:nvPr/>
        </p:nvSpPr>
        <p:spPr>
          <a:xfrm>
            <a:off x="195506" y="5124400"/>
            <a:ext cx="720000" cy="720000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BC7B50F7-BF4F-CE29-85C4-6317673A81B5}"/>
              </a:ext>
            </a:extLst>
          </p:cNvPr>
          <p:cNvSpPr>
            <a:spLocks noChangeAspect="1"/>
          </p:cNvSpPr>
          <p:nvPr/>
        </p:nvSpPr>
        <p:spPr>
          <a:xfrm>
            <a:off x="1219509" y="5124400"/>
            <a:ext cx="835200" cy="720000"/>
          </a:xfrm>
          <a:prstGeom prst="triangl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70E9D16-1CC8-B207-B866-201128E4AF07}"/>
              </a:ext>
            </a:extLst>
          </p:cNvPr>
          <p:cNvSpPr>
            <a:spLocks noChangeAspect="1"/>
          </p:cNvSpPr>
          <p:nvPr/>
        </p:nvSpPr>
        <p:spPr>
          <a:xfrm>
            <a:off x="2358712" y="5124400"/>
            <a:ext cx="720000" cy="7200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FAC014F7-7577-60B9-AE9F-8D1581558871}"/>
              </a:ext>
            </a:extLst>
          </p:cNvPr>
          <p:cNvSpPr>
            <a:spLocks noChangeAspect="1"/>
          </p:cNvSpPr>
          <p:nvPr/>
        </p:nvSpPr>
        <p:spPr>
          <a:xfrm>
            <a:off x="3382715" y="5128438"/>
            <a:ext cx="835200" cy="720000"/>
          </a:xfrm>
          <a:prstGeom prst="hex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五角形 19">
            <a:extLst>
              <a:ext uri="{FF2B5EF4-FFF2-40B4-BE49-F238E27FC236}">
                <a16:creationId xmlns:a16="http://schemas.microsoft.com/office/drawing/2014/main" id="{A26AD5DB-9E43-8E29-8A88-AE14674E5BD3}"/>
              </a:ext>
            </a:extLst>
          </p:cNvPr>
          <p:cNvSpPr>
            <a:spLocks noChangeAspect="1"/>
          </p:cNvSpPr>
          <p:nvPr/>
        </p:nvSpPr>
        <p:spPr>
          <a:xfrm>
            <a:off x="4551835" y="5124400"/>
            <a:ext cx="756000" cy="720000"/>
          </a:xfrm>
          <a:prstGeom prst="pent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BF239-738B-955E-D259-4BFDD4494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9624305F-B27F-D138-ED2B-0BCF69541179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1E02E0ED-BCD5-6CFE-C6D3-DB3DAC1A9F3F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D8A6C8-A8BB-1B02-6798-9D73F443062D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DA4417D-2649-4749-2C0E-04F6B66DE940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DE98E4B6-9684-B4E8-39F7-D3C4B924AFB0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49B1C20-513E-C520-C15A-2D70160BF90D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C055117-4B64-AC7D-43BD-947C65974DCF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49B0A970-6ADB-5079-460C-73228B4C088F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3EEA93-CF37-2376-DEF3-9ED603297DB7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FEDD188F-58FA-55A3-ADD2-EE75C299D060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6FB33D20-F17C-7A82-0AF5-5F78F7F3B47F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A925DF4F-0A5C-6ADF-A1C6-E104CCAB36E1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02809433-6D2B-9567-D4DC-D495550F1E0B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66B136B3-2D24-294F-AEC7-4DBDD681E798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7F6BEB0-EC08-B0AD-9554-978A7A433DBC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32F7C921-422C-1633-3C4D-72658F88274E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F29D55-4BD1-C58C-65A4-2C2108427E7F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46047628-1BAC-BD2D-843C-00EF9A495013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0152801C-74E5-8912-D540-C70146185F53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60C648AF-F622-28EF-6A66-387382638A2A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59362F8B-4B31-3AE9-8F3F-AFB4F236A761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03A64529-0B07-66C1-CF98-69CCE7DD8C1A}"/>
              </a:ext>
            </a:extLst>
          </p:cNvPr>
          <p:cNvSpPr>
            <a:spLocks noChangeAspect="1"/>
          </p:cNvSpPr>
          <p:nvPr/>
        </p:nvSpPr>
        <p:spPr>
          <a:xfrm>
            <a:off x="195506" y="5124400"/>
            <a:ext cx="720000" cy="720000"/>
          </a:xfrm>
          <a:prstGeom prst="ellips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三角形 16">
            <a:extLst>
              <a:ext uri="{FF2B5EF4-FFF2-40B4-BE49-F238E27FC236}">
                <a16:creationId xmlns:a16="http://schemas.microsoft.com/office/drawing/2014/main" id="{37C316D0-5F01-443C-14D5-D5E102A15B2A}"/>
              </a:ext>
            </a:extLst>
          </p:cNvPr>
          <p:cNvSpPr>
            <a:spLocks noChangeAspect="1"/>
          </p:cNvSpPr>
          <p:nvPr/>
        </p:nvSpPr>
        <p:spPr>
          <a:xfrm>
            <a:off x="1219509" y="5124400"/>
            <a:ext cx="835200" cy="720000"/>
          </a:xfrm>
          <a:prstGeom prst="triangle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C90FC3C-B048-55F4-AB3D-6032B881CA64}"/>
              </a:ext>
            </a:extLst>
          </p:cNvPr>
          <p:cNvSpPr>
            <a:spLocks noChangeAspect="1"/>
          </p:cNvSpPr>
          <p:nvPr/>
        </p:nvSpPr>
        <p:spPr>
          <a:xfrm>
            <a:off x="2358712" y="5124400"/>
            <a:ext cx="720000" cy="720000"/>
          </a:xfrm>
          <a:prstGeom prst="rect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六角形 18">
            <a:extLst>
              <a:ext uri="{FF2B5EF4-FFF2-40B4-BE49-F238E27FC236}">
                <a16:creationId xmlns:a16="http://schemas.microsoft.com/office/drawing/2014/main" id="{32049D9A-03E5-92FD-5D90-E0A526D2017F}"/>
              </a:ext>
            </a:extLst>
          </p:cNvPr>
          <p:cNvSpPr>
            <a:spLocks noChangeAspect="1"/>
          </p:cNvSpPr>
          <p:nvPr/>
        </p:nvSpPr>
        <p:spPr>
          <a:xfrm>
            <a:off x="3382715" y="5128438"/>
            <a:ext cx="835200" cy="720000"/>
          </a:xfrm>
          <a:prstGeom prst="hex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五角形 19">
            <a:extLst>
              <a:ext uri="{FF2B5EF4-FFF2-40B4-BE49-F238E27FC236}">
                <a16:creationId xmlns:a16="http://schemas.microsoft.com/office/drawing/2014/main" id="{972373BB-EB28-03CE-0296-96E283D9E168}"/>
              </a:ext>
            </a:extLst>
          </p:cNvPr>
          <p:cNvSpPr>
            <a:spLocks noChangeAspect="1"/>
          </p:cNvSpPr>
          <p:nvPr/>
        </p:nvSpPr>
        <p:spPr>
          <a:xfrm>
            <a:off x="4551835" y="5124400"/>
            <a:ext cx="756000" cy="720000"/>
          </a:xfrm>
          <a:prstGeom prst="pentagon">
            <a:avLst/>
          </a:prstGeom>
          <a:pattFill prst="lgCheck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35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16</Words>
  <Application>Microsoft Macintosh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Ichikawa Masanari (市川雅也)</dc:creator>
  <cp:lastModifiedBy>Ichikawa Masanari (市川雅也)</cp:lastModifiedBy>
  <cp:revision>7</cp:revision>
  <dcterms:created xsi:type="dcterms:W3CDTF">2025-09-16T05:35:24Z</dcterms:created>
  <dcterms:modified xsi:type="dcterms:W3CDTF">2025-09-30T08:22:22Z</dcterms:modified>
</cp:coreProperties>
</file>