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8" r:id="rId2"/>
    <p:sldId id="260" r:id="rId3"/>
    <p:sldId id="259" r:id="rId4"/>
    <p:sldId id="261" r:id="rId5"/>
    <p:sldId id="262" r:id="rId6"/>
    <p:sldId id="263" r:id="rId7"/>
  </p:sldIdLst>
  <p:sldSz cx="3276600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AEB"/>
    <a:srgbClr val="EDEDED"/>
    <a:srgbClr val="E6DCB6"/>
    <a:srgbClr val="FBFDFF"/>
    <a:srgbClr val="F75F11"/>
    <a:srgbClr val="2A5BB9"/>
    <a:srgbClr val="C8BCA1"/>
    <a:srgbClr val="C19969"/>
    <a:srgbClr val="E8D7AF"/>
    <a:srgbClr val="FBF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 showGuides="1">
      <p:cViewPr varScale="1">
        <p:scale>
          <a:sx n="392" d="100"/>
          <a:sy n="392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8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845F2A0D-BC5C-4837-8C31-D36E8A5FF9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807" y="125582"/>
            <a:ext cx="2164036" cy="17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245791" rtl="0" eaLnBrk="1" latinLnBrk="0" hangingPunct="1">
        <a:lnSpc>
          <a:spcPct val="90000"/>
        </a:lnSpc>
        <a:spcBef>
          <a:spcPct val="0"/>
        </a:spcBef>
        <a:buNone/>
        <a:defRPr kumimoji="1" sz="11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448" indent="-61448" algn="l" defTabSz="245791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kumimoji="1" sz="753" kern="1200">
          <a:solidFill>
            <a:schemeClr val="tx1"/>
          </a:solidFill>
          <a:latin typeface="+mn-lt"/>
          <a:ea typeface="+mn-ea"/>
          <a:cs typeface="+mn-cs"/>
        </a:defRPr>
      </a:lvl1pPr>
      <a:lvl2pPr marL="184343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645" kern="1200">
          <a:solidFill>
            <a:schemeClr val="tx1"/>
          </a:solidFill>
          <a:latin typeface="+mn-lt"/>
          <a:ea typeface="+mn-ea"/>
          <a:cs typeface="+mn-cs"/>
        </a:defRPr>
      </a:lvl2pPr>
      <a:lvl3pPr marL="307238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538" kern="1200">
          <a:solidFill>
            <a:schemeClr val="tx1"/>
          </a:solidFill>
          <a:latin typeface="+mn-lt"/>
          <a:ea typeface="+mn-ea"/>
          <a:cs typeface="+mn-cs"/>
        </a:defRPr>
      </a:lvl3pPr>
      <a:lvl4pPr marL="43013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553029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7592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98820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921715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1044611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1pPr>
      <a:lvl2pPr marL="122895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2pPr>
      <a:lvl3pPr marL="24579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3pPr>
      <a:lvl4pPr marL="368686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49158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14477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37372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860268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983163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" userDrawn="1">
          <p15:clr>
            <a:srgbClr val="F26B43"/>
          </p15:clr>
        </p15:guide>
        <p15:guide id="2" pos="79" userDrawn="1">
          <p15:clr>
            <a:srgbClr val="F26B43"/>
          </p15:clr>
        </p15:guide>
        <p15:guide id="3" pos="1985" userDrawn="1">
          <p15:clr>
            <a:srgbClr val="F26B43"/>
          </p15:clr>
        </p15:guide>
        <p15:guide id="4" orient="horz" pos="1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BB8662-DA14-5C17-187A-ACE64991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96495"/>
            <a:ext cx="262635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博士学生（情報学）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静岡大学大学院 自然科学系教育部・認知的コミュニケーション研究室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〒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432-8011 </a:t>
            </a: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静岡県浜松市中央区城北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806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9BEDFDB2-4C33-DE28-DCCF-81CD2B7B0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75127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BB8662-DA14-5C17-187A-ACE64991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96495"/>
            <a:ext cx="262635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博士学生（情報学）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静岡大学大学院 自然科学系教育部・認知的コミュニケーション研究室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〒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432-8011 </a:t>
            </a: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静岡県浜松市中央区城北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806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99510"/>
            <a:ext cx="309600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Ph.D. Student in Informatics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Graduate School of Science and Technology, Shizuoka University</a:t>
            </a:r>
          </a:p>
          <a:p>
            <a:pPr>
              <a:spcBef>
                <a:spcPts val="300"/>
              </a:spcBef>
            </a:pP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Johoku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Chuo-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ku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Hamamatsu, Shizuoka, 4328011 Japan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795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5565E1EF-D223-64BF-7B24-DC970D2A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BB8662-DA14-5C17-187A-ACE64991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01279"/>
            <a:ext cx="262635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博士学生（情報学）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静岡大学大学院 自然科学系教育部・認知的コミュニケーション研究室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〒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432-8011 </a:t>
            </a: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静岡県浜松市中央区城北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Tel: 080-1590-6189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80600" y="690081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EDFDB2-4C33-DE28-DCCF-81CD2B7B0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7100" y="75127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BB8662-DA14-5C17-187A-ACE64991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01279"/>
            <a:ext cx="262635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博士学生（情報学）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静岡大学大学院 自然科学系教育部・認知的コミュニケーション研究室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〒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432-8011 </a:t>
            </a: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静岡県浜松市中央区城北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Tel: 080-1590-6189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80600" y="690081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0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80600" y="1204162"/>
            <a:ext cx="30960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Ph.D. Student in Informatics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Graduate School of Science and Technology, Shizuoka University</a:t>
            </a:r>
          </a:p>
          <a:p>
            <a:pPr>
              <a:spcBef>
                <a:spcPts val="300"/>
              </a:spcBef>
            </a:pP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Johoku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Chuo-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ku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Hamamatsu, Shizuoka, 4328011 Japan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Tel: +81-80-1590-6189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5565E1EF-D223-64BF-7B24-DC970D2A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D9B505-8706-BC3D-D5FC-BAE5CB0AFD09}"/>
              </a:ext>
            </a:extLst>
          </p:cNvPr>
          <p:cNvSpPr txBox="1"/>
          <p:nvPr/>
        </p:nvSpPr>
        <p:spPr>
          <a:xfrm>
            <a:off x="180600" y="690081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</p:spTree>
    <p:extLst>
      <p:ext uri="{BB962C8B-B14F-4D97-AF65-F5344CB8AC3E}">
        <p14:creationId xmlns:p14="http://schemas.microsoft.com/office/powerpoint/2010/main" val="197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321</Words>
  <Application>Microsoft Macintosh PowerPoint</Application>
  <PresentationFormat>ユーザー設定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Hiragino Kaku Gothic Pro W3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biztel</dc:creator>
  <cp:lastModifiedBy>Ichikawa Masanari (市川雅也)</cp:lastModifiedBy>
  <cp:revision>17</cp:revision>
  <dcterms:created xsi:type="dcterms:W3CDTF">2017-07-31T10:46:25Z</dcterms:created>
  <dcterms:modified xsi:type="dcterms:W3CDTF">2024-03-20T07:21:22Z</dcterms:modified>
</cp:coreProperties>
</file>