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22F7A-59D1-46D9-A8BE-CC53ACED46EF}" v="280" dt="2024-10-07T03:36:57.239"/>
    <p1510:client id="{F7D28171-3A71-00D1-6641-910ED2C5A00F}" v="73" dt="2024-10-06T20:45:4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9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7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9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zles en figuras de plástico">
            <a:extLst>
              <a:ext uri="{FF2B5EF4-FFF2-40B4-BE49-F238E27FC236}">
                <a16:creationId xmlns:a16="http://schemas.microsoft.com/office/drawing/2014/main" id="{FBA43DA4-C907-09E0-90C6-EF43C340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51" b="1372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5E4386-2583-F625-0E2C-654A2069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766" y="732550"/>
            <a:ext cx="4186940" cy="1643447"/>
          </a:xfrm>
        </p:spPr>
        <p:txBody>
          <a:bodyPr anchor="b">
            <a:normAutofit/>
          </a:bodyPr>
          <a:lstStyle/>
          <a:p>
            <a:r>
              <a:rPr lang="es-CO" dirty="0"/>
              <a:t>Reflexión final ciclo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BF44D2-3B06-28E8-1475-F84C21B7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57" y="2443363"/>
            <a:ext cx="3632777" cy="589934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La peor generación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7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A18D-7D6B-61E4-9E34-612ED97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de lo logrado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785A4-2DA2-DC21-2EF9-F89AF97A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Recursos implementados: 11 entidades, 23 servicios</a:t>
            </a:r>
          </a:p>
          <a:p>
            <a:r>
              <a:rPr lang="es-CO" dirty="0"/>
              <a:t>Colecciones: 17 </a:t>
            </a:r>
          </a:p>
          <a:p>
            <a:r>
              <a:rPr lang="es-CO" dirty="0"/>
              <a:t>Servicios con pruebas unitarias: 18</a:t>
            </a:r>
          </a:p>
          <a:p>
            <a:r>
              <a:rPr lang="es-CO" dirty="0"/>
              <a:t>funciona: Funciona todo. Sin embargo, falta algunos </a:t>
            </a:r>
            <a:r>
              <a:rPr lang="es-CO" dirty="0" err="1"/>
              <a:t>controllers</a:t>
            </a:r>
            <a:r>
              <a:rPr lang="es-CO" dirty="0"/>
              <a:t> y colecciones por ser desarrollados.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289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8AA8F-B40A-F5BE-E377-622B2659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855406"/>
            <a:ext cx="10333074" cy="5061614"/>
          </a:xfrm>
        </p:spPr>
        <p:txBody>
          <a:bodyPr/>
          <a:lstStyle/>
          <a:p>
            <a:r>
              <a:rPr lang="es-CO" dirty="0"/>
              <a:t>Resultados de Jenkins, </a:t>
            </a:r>
            <a:r>
              <a:rPr lang="es-CO" dirty="0" err="1"/>
              <a:t>Sonarqube</a:t>
            </a:r>
            <a:r>
              <a:rPr lang="es-CO" dirty="0"/>
              <a:t>:</a:t>
            </a:r>
          </a:p>
          <a:p>
            <a:endParaRPr lang="es-CO" dirty="0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E1B7276B-4720-D450-5608-7140E8BF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1" y="1483924"/>
            <a:ext cx="6063832" cy="2495551"/>
          </a:xfrm>
          <a:prstGeom prst="rect">
            <a:avLst/>
          </a:prstGeom>
        </p:spPr>
      </p:pic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CA57329-AE22-93E4-2C07-F79EE1AE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4" y="3983966"/>
            <a:ext cx="6039030" cy="21537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CCC6FE-C70E-6D22-E58F-8C78C80C1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660" y="2307745"/>
            <a:ext cx="4456982" cy="33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3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5B875-940A-5C35-E4D4-A1DCEE97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Proceso seguido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CF0CF-B1DB-1C96-61BD-18F4D29D9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/>
              <a:t>En cuanto al manejo de </a:t>
            </a:r>
            <a:r>
              <a:rPr lang="es-CO" dirty="0" err="1"/>
              <a:t>github</a:t>
            </a:r>
            <a:r>
              <a:rPr lang="es-CO" dirty="0"/>
              <a:t>, cada integrante ha realizado su </a:t>
            </a:r>
            <a:r>
              <a:rPr lang="es-CO" dirty="0" err="1"/>
              <a:t>pull</a:t>
            </a:r>
            <a:r>
              <a:rPr lang="es-CO" dirty="0"/>
              <a:t> </a:t>
            </a:r>
            <a:r>
              <a:rPr lang="es-CO" dirty="0" err="1"/>
              <a:t>request</a:t>
            </a:r>
            <a:r>
              <a:rPr lang="es-CO" dirty="0"/>
              <a:t> correspondiente.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/>
              <a:t>La distribución de tareas lo hace el líder, el cual analiza la cantidad de trabajo y lo distribuye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/>
              <a:t>La comunicación se ha realizado por medio del grupo de </a:t>
            </a:r>
            <a:r>
              <a:rPr lang="es-CO" dirty="0" err="1"/>
              <a:t>Whatsapp</a:t>
            </a:r>
            <a:r>
              <a:rPr lang="es-CO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O" dirty="0"/>
              <a:t>Los problemas también se han resuelto por medio de </a:t>
            </a:r>
            <a:r>
              <a:rPr lang="es-CO" dirty="0" err="1"/>
              <a:t>Whatsapp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72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4DC5A-FEBE-38C6-EAF1-370BE248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Retrospectiva grupal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B4CD3-84E9-4FE2-8CB6-7F9AD2BD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El trabajo realizado por el grupo fue bueno, se realizó un buen trabajo a pesar de que faltó una parte de la meta. Para mejorar en el futuro la comunicación en el grupo y el trabajo en equipo.</a:t>
            </a:r>
          </a:p>
        </p:txBody>
      </p:sp>
    </p:spTree>
    <p:extLst>
      <p:ext uri="{BB962C8B-B14F-4D97-AF65-F5344CB8AC3E}">
        <p14:creationId xmlns:p14="http://schemas.microsoft.com/office/powerpoint/2010/main" val="3491801986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E2AD6E1E91ED40844A88803928F90E" ma:contentTypeVersion="17" ma:contentTypeDescription="Crear nuevo documento." ma:contentTypeScope="" ma:versionID="811b02a580a60dc1cd998013d88680f6">
  <xsd:schema xmlns:xsd="http://www.w3.org/2001/XMLSchema" xmlns:xs="http://www.w3.org/2001/XMLSchema" xmlns:p="http://schemas.microsoft.com/office/2006/metadata/properties" xmlns:ns3="059c7dc7-bc26-47b6-a6cc-51d46cd3ce25" xmlns:ns4="9695328a-fdb6-40c4-b11a-4cf3eb088142" targetNamespace="http://schemas.microsoft.com/office/2006/metadata/properties" ma:root="true" ma:fieldsID="363ef71f81cdddbca0d5823750483dc9" ns3:_="" ns4:_="">
    <xsd:import namespace="059c7dc7-bc26-47b6-a6cc-51d46cd3ce25"/>
    <xsd:import namespace="9695328a-fdb6-40c4-b11a-4cf3eb0881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9c7dc7-bc26-47b6-a6cc-51d46cd3ce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95328a-fdb6-40c4-b11a-4cf3eb0881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9c7dc7-bc26-47b6-a6cc-51d46cd3ce25" xsi:nil="true"/>
  </documentManagement>
</p:properties>
</file>

<file path=customXml/itemProps1.xml><?xml version="1.0" encoding="utf-8"?>
<ds:datastoreItem xmlns:ds="http://schemas.openxmlformats.org/officeDocument/2006/customXml" ds:itemID="{B255FDDE-01CA-4773-9328-D7637CC166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9c7dc7-bc26-47b6-a6cc-51d46cd3ce25"/>
    <ds:schemaRef ds:uri="9695328a-fdb6-40c4-b11a-4cf3eb0881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DEB37-3F0A-421B-94B7-EEBC230528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A1645-C346-497A-8584-1923C7CD41BD}">
  <ds:schemaRefs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9695328a-fdb6-40c4-b11a-4cf3eb088142"/>
    <ds:schemaRef ds:uri="http://schemas.microsoft.com/office/2006/documentManagement/types"/>
    <ds:schemaRef ds:uri="059c7dc7-bc26-47b6-a6cc-51d46cd3ce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154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The Hand</vt:lpstr>
      <vt:lpstr>The Serif Hand</vt:lpstr>
      <vt:lpstr>ChitchatVTI</vt:lpstr>
      <vt:lpstr>Reflexión final ciclo 1</vt:lpstr>
      <vt:lpstr>Datos de lo logrado</vt:lpstr>
      <vt:lpstr>Presentación de PowerPoint</vt:lpstr>
      <vt:lpstr>Proceso seguido</vt:lpstr>
      <vt:lpstr>Retrospectiva grupal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David Parra Forero</dc:creator>
  <cp:lastModifiedBy>Julian David Parra Forero</cp:lastModifiedBy>
  <cp:revision>2</cp:revision>
  <dcterms:created xsi:type="dcterms:W3CDTF">2024-10-05T22:11:43Z</dcterms:created>
  <dcterms:modified xsi:type="dcterms:W3CDTF">2024-10-07T03:36:57Z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0x0101008DE2AD6E1E91ED40844A88803928F90E</vt:lpwstr>
  </property>
</Properties>
</file>