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6" r:id="rId2"/>
    <p:sldId id="322" r:id="rId3"/>
    <p:sldId id="341" r:id="rId4"/>
    <p:sldId id="342" r:id="rId5"/>
    <p:sldId id="34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66" userDrawn="1">
          <p15:clr>
            <a:srgbClr val="A4A3A4"/>
          </p15:clr>
        </p15:guide>
        <p15:guide id="4" pos="7514" userDrawn="1">
          <p15:clr>
            <a:srgbClr val="A4A3A4"/>
          </p15:clr>
        </p15:guide>
        <p15:guide id="5" orient="horz" pos="164" userDrawn="1">
          <p15:clr>
            <a:srgbClr val="A4A3A4"/>
          </p15:clr>
        </p15:guide>
        <p15:guide id="6" orient="horz" pos="4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21B"/>
    <a:srgbClr val="D30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1" autoAdjust="0"/>
    <p:restoredTop sz="85352" autoAdjust="0"/>
  </p:normalViewPr>
  <p:slideViewPr>
    <p:cSldViewPr snapToGrid="0" showGuides="1">
      <p:cViewPr varScale="1">
        <p:scale>
          <a:sx n="97" d="100"/>
          <a:sy n="97" d="100"/>
        </p:scale>
        <p:origin x="726" y="84"/>
      </p:cViewPr>
      <p:guideLst>
        <p:guide orient="horz" pos="2160"/>
        <p:guide pos="3840"/>
        <p:guide pos="166"/>
        <p:guide pos="7514"/>
        <p:guide orient="horz" pos="164"/>
        <p:guide orient="horz" pos="41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부산체_가칭" panose="02020603020101020101" pitchFamily="18" charset="-127"/>
                <a:ea typeface="부산체_가칭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부산체_가칭" panose="02020603020101020101" pitchFamily="18" charset="-127"/>
                <a:ea typeface="부산체_가칭" panose="02020603020101020101" pitchFamily="18" charset="-127"/>
              </a:defRPr>
            </a:lvl1pPr>
          </a:lstStyle>
          <a:p>
            <a:fld id="{C34E501D-2F69-48FD-B2C6-4A91254E52F3}" type="datetimeFigureOut">
              <a:rPr lang="ko-KR" altLang="en-US" smtClean="0"/>
              <a:pPr/>
              <a:t>2018-01-12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부산체_가칭" panose="02020603020101020101" pitchFamily="18" charset="-127"/>
                <a:ea typeface="부산체_가칭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부산체_가칭" panose="02020603020101020101" pitchFamily="18" charset="-127"/>
                <a:ea typeface="부산체_가칭" panose="02020603020101020101" pitchFamily="18" charset="-127"/>
              </a:defRPr>
            </a:lvl1pPr>
          </a:lstStyle>
          <a:p>
            <a:fld id="{96AAC0CE-52D9-483F-B726-50C052CB9D1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17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부산체_가칭" panose="02020603020101020101" pitchFamily="18" charset="-127"/>
        <a:ea typeface="부산체_가칭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부산체_가칭" panose="02020603020101020101" pitchFamily="18" charset="-127"/>
        <a:ea typeface="부산체_가칭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부산체_가칭" panose="02020603020101020101" pitchFamily="18" charset="-127"/>
        <a:ea typeface="부산체_가칭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부산체_가칭" panose="02020603020101020101" pitchFamily="18" charset="-127"/>
        <a:ea typeface="부산체_가칭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부산체_가칭" panose="02020603020101020101" pitchFamily="18" charset="-127"/>
        <a:ea typeface="부산체_가칭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35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847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391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2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2018-01-12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72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2018-01-12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11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2018-01-12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87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2018-01-12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8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2018-01-12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18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2018-01-12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23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2018-01-12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09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2018-01-12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2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2018-01-12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57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2018-01-12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4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2018-01-12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13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부산체_가칭" panose="02020603020101020101" pitchFamily="18" charset="-127"/>
                <a:ea typeface="부산체_가칭" panose="02020603020101020101" pitchFamily="18" charset="-127"/>
              </a:defRPr>
            </a:lvl1pPr>
          </a:lstStyle>
          <a:p>
            <a:fld id="{0E065F25-9943-444D-8E5B-12912EA77DD8}" type="datetimeFigureOut">
              <a:rPr lang="ko-KR" altLang="en-US" smtClean="0"/>
              <a:pPr/>
              <a:t>2018-01-12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부산체_가칭" panose="02020603020101020101" pitchFamily="18" charset="-127"/>
                <a:ea typeface="부산체_가칭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부산체_가칭" panose="02020603020101020101" pitchFamily="18" charset="-127"/>
                <a:ea typeface="부산체_가칭" panose="02020603020101020101" pitchFamily="18" charset="-127"/>
              </a:defRPr>
            </a:lvl1pPr>
          </a:lstStyle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4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부산체_가칭" panose="02020603020101020101" pitchFamily="18" charset="-127"/>
          <a:ea typeface="부산체_가칭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부산체_가칭" panose="02020603020101020101" pitchFamily="18" charset="-127"/>
          <a:ea typeface="부산체_가칭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부산체_가칭" panose="02020603020101020101" pitchFamily="18" charset="-127"/>
          <a:ea typeface="부산체_가칭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부산체_가칭" panose="02020603020101020101" pitchFamily="18" charset="-127"/>
          <a:ea typeface="부산체_가칭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부산체_가칭" panose="02020603020101020101" pitchFamily="18" charset="-127"/>
          <a:ea typeface="부산체_가칭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부산체_가칭" panose="02020603020101020101" pitchFamily="18" charset="-127"/>
          <a:ea typeface="부산체_가칭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491270" y="2831442"/>
            <a:ext cx="3363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분기 </a:t>
            </a:r>
            <a:r>
              <a:rPr lang="ko-KR" altLang="en-US" sz="48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한정법</a:t>
            </a:r>
            <a:endParaRPr lang="en-US" altLang="ko-KR" sz="4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567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4666" y="513859"/>
            <a:ext cx="681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분기 한정</a:t>
            </a:r>
            <a:r>
              <a:rPr lang="en-US" altLang="ko-KR" sz="3600" dirty="0"/>
              <a:t>(Branch and Bound)</a:t>
            </a:r>
            <a:endParaRPr lang="ko-KR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525" y="1948685"/>
            <a:ext cx="112627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-Branch =</a:t>
            </a:r>
            <a:r>
              <a:rPr lang="ko-KR" altLang="en-US" sz="2400" dirty="0">
                <a:latin typeface="+mn-ea"/>
              </a:rPr>
              <a:t> 가지</a:t>
            </a:r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-</a:t>
            </a:r>
            <a:r>
              <a:rPr lang="ko-KR" altLang="en-US" sz="2400" dirty="0">
                <a:latin typeface="+mn-ea"/>
              </a:rPr>
              <a:t>조건을 제시하여 실행 시간 을 줄임</a:t>
            </a:r>
            <a:r>
              <a:rPr lang="en-US" altLang="ko-KR" sz="2400" dirty="0">
                <a:latin typeface="+mn-ea"/>
              </a:rPr>
              <a:t>.</a:t>
            </a:r>
          </a:p>
          <a:p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-</a:t>
            </a:r>
            <a:r>
              <a:rPr lang="ko-KR" altLang="en-US" sz="2400" dirty="0">
                <a:latin typeface="+mn-ea"/>
              </a:rPr>
              <a:t>방문 된 것과 아닌 것의 명확한 구분이 있어야함</a:t>
            </a:r>
            <a:r>
              <a:rPr lang="en-US" altLang="ko-KR" sz="2400" dirty="0">
                <a:latin typeface="+mn-ea"/>
              </a:rPr>
              <a:t>.</a:t>
            </a:r>
          </a:p>
          <a:p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-</a:t>
            </a:r>
            <a:r>
              <a:rPr lang="ko-KR" altLang="en-US" sz="2400" dirty="0">
                <a:latin typeface="+mn-ea"/>
              </a:rPr>
              <a:t>기본적인 컨셉은 </a:t>
            </a:r>
            <a:r>
              <a:rPr lang="ko-KR" altLang="en-US" sz="2400" dirty="0" err="1">
                <a:latin typeface="+mn-ea"/>
              </a:rPr>
              <a:t>벡트레킹</a:t>
            </a:r>
            <a:r>
              <a:rPr lang="ko-KR" altLang="en-US" sz="2400" dirty="0">
                <a:latin typeface="+mn-ea"/>
              </a:rPr>
              <a:t> 에서 나옴</a:t>
            </a:r>
            <a:r>
              <a:rPr lang="en-US" altLang="ko-KR" sz="2400" dirty="0">
                <a:latin typeface="+mn-ea"/>
              </a:rPr>
              <a:t>.</a:t>
            </a:r>
          </a:p>
          <a:p>
            <a:endParaRPr lang="en-US" altLang="ko-KR" sz="2400" dirty="0">
              <a:latin typeface="+mn-ea"/>
            </a:endParaRPr>
          </a:p>
          <a:p>
            <a:r>
              <a:rPr lang="en-US" altLang="ko-KR" sz="2400" dirty="0"/>
              <a:t>-bound</a:t>
            </a:r>
            <a:r>
              <a:rPr lang="ko-KR" altLang="en-US" sz="2400" dirty="0"/>
              <a:t>는 현재의 상태에서 나올 수 있는 최대 혹은 최소의 값을 의미한다</a:t>
            </a:r>
            <a:r>
              <a:rPr lang="en-US" altLang="ko-KR" sz="2400" dirty="0"/>
              <a:t>.</a:t>
            </a:r>
            <a:br>
              <a:rPr lang="ko-KR" altLang="en-US" sz="2400" dirty="0"/>
            </a:br>
            <a:br>
              <a:rPr lang="ko-KR" altLang="en-US" sz="2400" dirty="0"/>
            </a:br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452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452989" y="470606"/>
            <a:ext cx="6002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분기한정 기본 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8669C2-5489-4992-AABE-0C64037F5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961" y="1605998"/>
            <a:ext cx="9335004" cy="443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2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538003" y="673575"/>
            <a:ext cx="4557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+mn-ea"/>
              </a:rPr>
              <a:t>2098 </a:t>
            </a:r>
            <a:r>
              <a:rPr lang="ko-KR" altLang="en-US" sz="3000" dirty="0">
                <a:latin typeface="+mn-ea"/>
              </a:rPr>
              <a:t>번 외판원 순회</a:t>
            </a:r>
            <a:endParaRPr lang="en-US" altLang="ko-KR" sz="30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FB630F-D657-4AE6-A291-5ADA2E6E5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081212"/>
            <a:ext cx="10896600" cy="428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B95D1B-220B-413F-A8AA-646D073F6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3" y="2150347"/>
            <a:ext cx="10345609" cy="249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5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4317</TotalTime>
  <Words>63</Words>
  <Application>Microsoft Office PowerPoint</Application>
  <PresentationFormat>와이드스크린</PresentationFormat>
  <Paragraphs>17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부산체_가칭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이광재</cp:lastModifiedBy>
  <cp:revision>240</cp:revision>
  <dcterms:created xsi:type="dcterms:W3CDTF">2014-11-03T03:59:00Z</dcterms:created>
  <dcterms:modified xsi:type="dcterms:W3CDTF">2018-01-11T22:25:31Z</dcterms:modified>
</cp:coreProperties>
</file>