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322" r:id="rId3"/>
    <p:sldId id="323" r:id="rId4"/>
    <p:sldId id="324" r:id="rId5"/>
    <p:sldId id="341" r:id="rId6"/>
    <p:sldId id="342" r:id="rId7"/>
    <p:sldId id="343" r:id="rId8"/>
    <p:sldId id="344" r:id="rId9"/>
    <p:sldId id="345" r:id="rId10"/>
    <p:sldId id="349" r:id="rId11"/>
    <p:sldId id="35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1" autoAdjust="0"/>
    <p:restoredTop sz="85352" autoAdjust="0"/>
  </p:normalViewPr>
  <p:slideViewPr>
    <p:cSldViewPr snapToGrid="0" showGuides="1">
      <p:cViewPr varScale="1">
        <p:scale>
          <a:sx n="88" d="100"/>
          <a:sy n="88" d="100"/>
        </p:scale>
        <p:origin x="184" y="352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C34E501D-2F69-48FD-B2C6-4A91254E52F3}" type="datetimeFigureOut">
              <a:rPr lang="ko-KR" altLang="en-US" smtClean="0"/>
              <a:pPr/>
              <a:t>2018. 1. 8.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96AAC0CE-52D9-483F-B726-50C052CB9D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17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부산체_가칭" panose="02020603020101020101" pitchFamily="18" charset="-127"/>
        <a:ea typeface="부산체_가칭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4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4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9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2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5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AC0CE-52D9-483F-B726-50C052CB9D1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78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E065F25-9943-444D-8E5B-12912EA77DD8}" type="datetimeFigureOut">
              <a:rPr lang="ko-KR" altLang="en-US" smtClean="0"/>
              <a:pPr/>
              <a:t>2018. 1. 8.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부산체_가칭" panose="02020603020101020101" pitchFamily="18" charset="-127"/>
                <a:ea typeface="부산체_가칭" panose="02020603020101020101" pitchFamily="18" charset="-127"/>
              </a:defRPr>
            </a:lvl1pPr>
          </a:lstStyle>
          <a:p>
            <a:fld id="{035E631B-FB37-4F53-9656-B7833BFB6E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부산체_가칭" panose="02020603020101020101" pitchFamily="18" charset="-127"/>
          <a:ea typeface="부산체_가칭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91270" y="2831442"/>
            <a:ext cx="276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분할 정복</a:t>
            </a:r>
            <a:endParaRPr lang="en-US" altLang="ko-KR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6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451648" y="513859"/>
            <a:ext cx="878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2261</a:t>
            </a:r>
            <a:r>
              <a:rPr lang="ko-KR" altLang="en-US" sz="3600" dirty="0" smtClean="0"/>
              <a:t>번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가장 가까운 두점</a:t>
            </a:r>
            <a:endParaRPr lang="en-US" altLang="ko-KR" sz="3600" dirty="0" smtClean="0"/>
          </a:p>
          <a:p>
            <a:endParaRPr lang="en-US" altLang="ko-KR" sz="3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" y="1714187"/>
            <a:ext cx="9413067" cy="3758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7" y="2354689"/>
            <a:ext cx="9754082" cy="266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451648" y="513859"/>
            <a:ext cx="878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2261</a:t>
            </a:r>
            <a:r>
              <a:rPr lang="ko-KR" altLang="en-US" sz="3600" dirty="0" smtClean="0"/>
              <a:t>번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가장 가까운 두점</a:t>
            </a:r>
            <a:endParaRPr lang="en-US" altLang="ko-KR" sz="3600" dirty="0" smtClean="0"/>
          </a:p>
          <a:p>
            <a:endParaRPr lang="en-US" altLang="ko-KR" sz="3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" y="1714187"/>
            <a:ext cx="9413067" cy="37586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" y="2354690"/>
            <a:ext cx="9297205" cy="372448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5638800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5638800" y="29754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43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681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분할 정복</a:t>
            </a:r>
            <a:r>
              <a:rPr lang="en-US" altLang="ko-KR" sz="3600" dirty="0" smtClean="0"/>
              <a:t>(Divide and Conquer)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034" y="1948685"/>
            <a:ext cx="11262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분할 정복 알고리즘 설계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패러다임의 원칙은 주어진 문제를 둘 이상의 작은 부분 문제로 나누어 더 쉽게 해결 하고자 하는 것이다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주어진 문제를 작은 인스턴스의 문제로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나눈</a:t>
            </a:r>
            <a:r>
              <a:rPr lang="en-US" altLang="ko-KR" sz="2400" dirty="0" smtClean="0">
                <a:latin typeface="+mn-ea"/>
              </a:rPr>
              <a:t>(Divide) </a:t>
            </a:r>
            <a:r>
              <a:rPr lang="ko-KR" altLang="en-US" sz="2400" dirty="0" smtClean="0">
                <a:latin typeface="+mn-ea"/>
              </a:rPr>
              <a:t>후</a:t>
            </a:r>
            <a:r>
              <a:rPr lang="en-US" altLang="ko-KR" sz="2400" dirty="0" smtClean="0">
                <a:latin typeface="+mn-ea"/>
              </a:rPr>
              <a:t>,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반복적으로 이러한 작은 인스턴스를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해결</a:t>
            </a:r>
            <a:r>
              <a:rPr lang="en-US" altLang="ko-KR" sz="2400" dirty="0" smtClean="0">
                <a:latin typeface="+mn-ea"/>
              </a:rPr>
              <a:t>(Conquer)</a:t>
            </a:r>
            <a:r>
              <a:rPr lang="ko-KR" altLang="en-US" sz="2400" dirty="0" smtClean="0">
                <a:latin typeface="+mn-ea"/>
              </a:rPr>
              <a:t>하고</a:t>
            </a:r>
            <a:r>
              <a:rPr lang="en-US" altLang="ko-KR" sz="2400" dirty="0" smtClean="0">
                <a:latin typeface="+mn-ea"/>
              </a:rPr>
              <a:t>,</a:t>
            </a: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마지막으로 부문제의 해를 </a:t>
            </a: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합하여</a:t>
            </a:r>
            <a:r>
              <a:rPr lang="en-US" altLang="ko-KR" sz="2400" dirty="0" smtClean="0">
                <a:latin typeface="+mn-ea"/>
              </a:rPr>
              <a:t>(Combine),</a:t>
            </a: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원래 문제의 해를 구한다</a:t>
            </a:r>
            <a:r>
              <a:rPr lang="en-US" altLang="ko-KR" sz="2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666" y="513859"/>
            <a:ext cx="71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일반적인 재귀 호출 과의 차이점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6" y="1160190"/>
            <a:ext cx="8826789" cy="3770527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2717034" y="5176938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+mn-ea"/>
              </a:rPr>
              <a:t>일반 재귀 호출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7074254" y="5176938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+mn-ea"/>
              </a:rPr>
              <a:t>분할 정복 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31034" y="152092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ko-KR" altLang="en-US" sz="2000" dirty="0" smtClean="0">
                <a:latin typeface="+mn-ea"/>
              </a:rPr>
              <a:t>조건</a:t>
            </a:r>
            <a:r>
              <a:rPr lang="en-US" altLang="ko-KR" sz="2000" dirty="0" smtClean="0">
                <a:latin typeface="+mn-ea"/>
              </a:rPr>
              <a:t>&gt;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1163782" y="637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1354666" y="513859"/>
            <a:ext cx="71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분할정복의 조건과 장점</a:t>
            </a:r>
            <a:endParaRPr lang="en-US" altLang="ko-KR" sz="3600" dirty="0" smtClean="0"/>
          </a:p>
        </p:txBody>
      </p:sp>
      <p:sp>
        <p:nvSpPr>
          <p:cNvPr id="4" name="텍스트 상자 3"/>
          <p:cNvSpPr txBox="1"/>
          <p:nvPr/>
        </p:nvSpPr>
        <p:spPr>
          <a:xfrm>
            <a:off x="431034" y="2050473"/>
            <a:ext cx="1099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smtClean="0"/>
              <a:t>둘 이상의 부분 문제로 나누는 자연스러운 방법 존재해야 한다</a:t>
            </a:r>
            <a:r>
              <a:rPr kumimoji="1"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부분문제의 답을 조합해서 원래 문제의 답을 계산하는 효율적인 방법 있어야 한다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034" y="3864086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&lt;</a:t>
            </a:r>
            <a:r>
              <a:rPr lang="ko-KR" altLang="en-US" sz="2000" dirty="0" smtClean="0">
                <a:latin typeface="+mn-ea"/>
              </a:rPr>
              <a:t>장점</a:t>
            </a:r>
            <a:r>
              <a:rPr lang="en-US" altLang="ko-KR" sz="2000" dirty="0" smtClean="0">
                <a:latin typeface="+mn-ea"/>
              </a:rPr>
              <a:t>&gt;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431034" y="4393637"/>
            <a:ext cx="1099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대부분의 경우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같은 작업을 더 </a:t>
            </a:r>
            <a:r>
              <a:rPr kumimoji="1" lang="ko-KR" altLang="en-US" dirty="0" smtClean="0">
                <a:solidFill>
                  <a:srgbClr val="FF0000"/>
                </a:solidFill>
              </a:rPr>
              <a:t>빠르게</a:t>
            </a:r>
            <a:r>
              <a:rPr kumimoji="1" lang="ko-KR" altLang="en-US" dirty="0" smtClean="0"/>
              <a:t> 처리해 준다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5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354666" y="513859"/>
            <a:ext cx="600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분할 정복의 기본틀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0" y="1679863"/>
            <a:ext cx="7048500" cy="44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451648" y="513859"/>
            <a:ext cx="878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분할정복을 이용한 문제 해결 예시</a:t>
            </a:r>
            <a:endParaRPr lang="en-US" altLang="ko-KR" sz="3600" dirty="0" smtClean="0"/>
          </a:p>
        </p:txBody>
      </p:sp>
      <p:sp>
        <p:nvSpPr>
          <p:cNvPr id="5" name="TextBox 10"/>
          <p:cNvSpPr txBox="1"/>
          <p:nvPr/>
        </p:nvSpPr>
        <p:spPr>
          <a:xfrm>
            <a:off x="1763290" y="1291345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*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1992</a:t>
            </a:r>
            <a:r>
              <a:rPr lang="ko-KR" altLang="en-US" sz="2000" dirty="0" smtClean="0">
                <a:latin typeface="+mn-ea"/>
              </a:rPr>
              <a:t>번 </a:t>
            </a:r>
            <a:r>
              <a:rPr lang="en-US" altLang="ko-KR" sz="2000" dirty="0" smtClean="0">
                <a:latin typeface="+mn-ea"/>
              </a:rPr>
              <a:t>:</a:t>
            </a:r>
            <a:r>
              <a:rPr lang="ko-KR" altLang="en-US" sz="2000" dirty="0" smtClean="0">
                <a:latin typeface="+mn-ea"/>
              </a:rPr>
              <a:t> 쿼드 트리*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90" y="1822611"/>
            <a:ext cx="7357918" cy="48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451648" y="513859"/>
            <a:ext cx="878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1992</a:t>
            </a:r>
            <a:r>
              <a:rPr lang="ko-KR" altLang="en-US" sz="3600" dirty="0" smtClean="0"/>
              <a:t>번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쿼드 트리</a:t>
            </a:r>
            <a:endParaRPr lang="en-US" altLang="ko-KR" sz="3600" dirty="0" smtClean="0"/>
          </a:p>
          <a:p>
            <a:endParaRPr lang="en-US" altLang="ko-KR" sz="3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0" y="1802296"/>
            <a:ext cx="9753600" cy="3733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6" y="4134678"/>
            <a:ext cx="4004093" cy="2723322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491999" y="5496339"/>
            <a:ext cx="357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FF0000"/>
                </a:solidFill>
              </a:rPr>
              <a:t>Divide</a:t>
            </a:r>
            <a:endParaRPr kumimoji="1"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6851374" y="5327374"/>
            <a:ext cx="520971" cy="1245704"/>
          </a:xfrm>
          <a:custGeom>
            <a:avLst/>
            <a:gdLst>
              <a:gd name="connsiteX0" fmla="*/ 0 w 520971"/>
              <a:gd name="connsiteY0" fmla="*/ 0 h 1245704"/>
              <a:gd name="connsiteX1" fmla="*/ 516835 w 520971"/>
              <a:gd name="connsiteY1" fmla="*/ 503583 h 1245704"/>
              <a:gd name="connsiteX2" fmla="*/ 238539 w 520971"/>
              <a:gd name="connsiteY2" fmla="*/ 1245704 h 12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971" h="1245704">
                <a:moveTo>
                  <a:pt x="0" y="0"/>
                </a:moveTo>
                <a:cubicBezTo>
                  <a:pt x="238539" y="147983"/>
                  <a:pt x="477079" y="295966"/>
                  <a:pt x="516835" y="503583"/>
                </a:cubicBezTo>
                <a:cubicBezTo>
                  <a:pt x="556591" y="711200"/>
                  <a:pt x="298174" y="1115391"/>
                  <a:pt x="238539" y="1245704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691270" y="4144618"/>
            <a:ext cx="278296" cy="713178"/>
          </a:xfrm>
          <a:custGeom>
            <a:avLst/>
            <a:gdLst>
              <a:gd name="connsiteX0" fmla="*/ 0 w 520971"/>
              <a:gd name="connsiteY0" fmla="*/ 0 h 1245704"/>
              <a:gd name="connsiteX1" fmla="*/ 516835 w 520971"/>
              <a:gd name="connsiteY1" fmla="*/ 503583 h 1245704"/>
              <a:gd name="connsiteX2" fmla="*/ 238539 w 520971"/>
              <a:gd name="connsiteY2" fmla="*/ 1245704 h 12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971" h="1245704">
                <a:moveTo>
                  <a:pt x="0" y="0"/>
                </a:moveTo>
                <a:cubicBezTo>
                  <a:pt x="238539" y="147983"/>
                  <a:pt x="477079" y="295966"/>
                  <a:pt x="516835" y="503583"/>
                </a:cubicBezTo>
                <a:cubicBezTo>
                  <a:pt x="556591" y="711200"/>
                  <a:pt x="298174" y="1115391"/>
                  <a:pt x="238539" y="1245704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5074675" y="4144618"/>
            <a:ext cx="357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FF0000"/>
                </a:solidFill>
              </a:rPr>
              <a:t>Conquer</a:t>
            </a:r>
            <a:endParaRPr kumimoji="1"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8" y="2023365"/>
            <a:ext cx="9613900" cy="44831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451648" y="513859"/>
            <a:ext cx="8788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2261</a:t>
            </a:r>
            <a:r>
              <a:rPr lang="ko-KR" altLang="en-US" sz="3600" dirty="0" smtClean="0"/>
              <a:t>번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가장 가까운 두점</a:t>
            </a:r>
            <a:endParaRPr lang="en-US" altLang="ko-KR" sz="3600" dirty="0" smtClean="0"/>
          </a:p>
          <a:p>
            <a:r>
              <a:rPr lang="en-US" altLang="ko-KR" sz="3600" dirty="0" smtClean="0"/>
              <a:t>(</a:t>
            </a:r>
            <a:r>
              <a:rPr lang="en-US" altLang="ko-KR" sz="3600" dirty="0" smtClean="0"/>
              <a:t>Closest Set of Points)</a:t>
            </a:r>
            <a:endParaRPr lang="en-US" altLang="ko-KR" sz="3600" dirty="0" smtClean="0"/>
          </a:p>
          <a:p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2885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431034" y="513859"/>
            <a:ext cx="559826" cy="55982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부산체_가칭" panose="02020603020101020101" pitchFamily="18" charset="-127"/>
              <a:ea typeface="부산체_가칭" panose="02020603020101020101" pitchFamily="18" charset="-127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451648" y="513859"/>
            <a:ext cx="878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2261</a:t>
            </a:r>
            <a:r>
              <a:rPr lang="ko-KR" altLang="en-US" sz="3600" dirty="0" smtClean="0"/>
              <a:t>번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가장 가까운 두점</a:t>
            </a:r>
            <a:endParaRPr lang="en-US" altLang="ko-KR" sz="3600" dirty="0" smtClean="0"/>
          </a:p>
          <a:p>
            <a:endParaRPr lang="en-US" altLang="ko-KR" sz="3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0" y="1543885"/>
            <a:ext cx="1969604" cy="708367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421252" y="1522650"/>
            <a:ext cx="785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:</a:t>
            </a:r>
            <a:r>
              <a:rPr kumimoji="1" lang="ko-KR" altLang="en-US" sz="2400" dirty="0" smtClean="0"/>
              <a:t> 점 사이의 모든 거리를 다 계산하기 위해서는 </a:t>
            </a:r>
            <a:r>
              <a:rPr kumimoji="1" lang="en-US" altLang="ko-KR" sz="2400" dirty="0" smtClean="0"/>
              <a:t>n</a:t>
            </a:r>
            <a:r>
              <a:rPr kumimoji="1" lang="ko-KR" altLang="en-US" sz="2400" dirty="0" smtClean="0"/>
              <a:t>개 중에 </a:t>
            </a:r>
            <a:r>
              <a:rPr kumimoji="1" lang="en-US" altLang="ko-KR" sz="2400" dirty="0" smtClean="0"/>
              <a:t>2</a:t>
            </a:r>
            <a:r>
              <a:rPr kumimoji="1" lang="ko-KR" altLang="en-US" sz="2400" dirty="0" smtClean="0"/>
              <a:t>개를 택 해야 하는 방법의 수만큼 계산해봐야</a:t>
            </a:r>
            <a:r>
              <a:rPr kumimoji="1" lang="en-US" altLang="ko-KR" sz="2400" dirty="0" smtClean="0"/>
              <a:t> </a:t>
            </a:r>
            <a:r>
              <a:rPr kumimoji="1" lang="ko-KR" altLang="en-US" sz="2400" dirty="0" smtClean="0"/>
              <a:t>한다</a:t>
            </a:r>
            <a:r>
              <a:rPr kumimoji="1" lang="en-US" altLang="ko-KR" sz="2400" dirty="0" smtClean="0"/>
              <a:t>.</a:t>
            </a:r>
            <a:endParaRPr kumimoji="1" lang="ko-KR" altLang="en-US" sz="2400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-3599543" y="-1741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52" y="3067234"/>
            <a:ext cx="5513614" cy="35415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47" y="2560414"/>
            <a:ext cx="11025159" cy="5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199</Words>
  <Application>Microsoft Macintosh PowerPoint</Application>
  <PresentationFormat>와이드스크린</PresentationFormat>
  <Paragraphs>43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부산체_가칭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jeonchangmin</cp:lastModifiedBy>
  <cp:revision>237</cp:revision>
  <dcterms:created xsi:type="dcterms:W3CDTF">2014-11-03T03:59:00Z</dcterms:created>
  <dcterms:modified xsi:type="dcterms:W3CDTF">2018-01-08T10:22:20Z</dcterms:modified>
</cp:coreProperties>
</file>