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64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2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33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56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1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34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1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3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1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3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57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7FA3-8256-4589-80E7-A7EBF663B179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DD4F-1415-4801-B28E-8EA9B6AEE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29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52000" y="549000"/>
            <a:ext cx="3240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2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92000" y="1809000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0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52000" y="549000"/>
            <a:ext cx="3240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3745" y="9492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タイトル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3418" y="2969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パズル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02585" y="36258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8833" y="428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統計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86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52000" y="549000"/>
            <a:ext cx="3240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3745" y="9492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タイトル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3418" y="2969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パズル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02585" y="36258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ランキング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48833" y="428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統計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91558" y="4967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登録名</a:t>
            </a:r>
            <a:r>
              <a:rPr kumimoji="1" lang="ja-JP" altLang="en-US" dirty="0" smtClean="0"/>
              <a:t>：〇〇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05425" y="4967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登録名</a:t>
            </a:r>
            <a:r>
              <a:rPr kumimoji="1" lang="ja-JP" altLang="en-US" dirty="0" smtClean="0"/>
              <a:t>：〇〇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455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92000" y="1809000"/>
            <a:ext cx="5760000" cy="32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872000" y="1989000"/>
            <a:ext cx="288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872000" y="198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2592000" y="198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2</a:t>
            </a:r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3312000" y="198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3</a:t>
            </a:r>
            <a:endParaRPr kumimoji="1"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4032000" y="198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4</a:t>
            </a:r>
            <a:endParaRPr kumimoji="1" lang="ja-JP" altLang="en-US" sz="4000" dirty="0"/>
          </a:p>
        </p:txBody>
      </p:sp>
      <p:sp>
        <p:nvSpPr>
          <p:cNvPr id="9" name="正方形/長方形 8"/>
          <p:cNvSpPr/>
          <p:nvPr/>
        </p:nvSpPr>
        <p:spPr>
          <a:xfrm>
            <a:off x="1872000" y="270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5</a:t>
            </a:r>
            <a:endParaRPr kumimoji="1" lang="ja-JP" altLang="en-US" sz="40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92000" y="270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6</a:t>
            </a:r>
            <a:endParaRPr kumimoji="1" lang="ja-JP" altLang="en-US" sz="4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312000" y="270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7</a:t>
            </a:r>
            <a:endParaRPr kumimoji="1" lang="ja-JP" altLang="en-US" sz="4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032000" y="270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8</a:t>
            </a:r>
            <a:endParaRPr kumimoji="1" lang="ja-JP" altLang="en-US" sz="4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872000" y="342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9</a:t>
            </a:r>
            <a:endParaRPr kumimoji="1" lang="ja-JP" altLang="en-US" sz="4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592000" y="342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10</a:t>
            </a:r>
            <a:endParaRPr kumimoji="1" lang="ja-JP" altLang="en-US" sz="4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312000" y="342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11</a:t>
            </a:r>
            <a:endParaRPr kumimoji="1" lang="ja-JP" altLang="en-US" sz="4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032000" y="342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12</a:t>
            </a:r>
            <a:endParaRPr kumimoji="1" lang="ja-JP" altLang="en-US" sz="4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872000" y="414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13</a:t>
            </a:r>
            <a:endParaRPr kumimoji="1" lang="ja-JP" altLang="en-US" sz="4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592000" y="414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14</a:t>
            </a:r>
            <a:endParaRPr kumimoji="1" lang="ja-JP" altLang="en-US" sz="4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312000" y="414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15</a:t>
            </a:r>
            <a:endParaRPr kumimoji="1" lang="ja-JP" altLang="en-US" sz="4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032000" y="4149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63418" y="216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パズル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83077" y="288433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🕒</a:t>
            </a:r>
            <a:r>
              <a:rPr kumimoji="1" lang="en-US" altLang="ja-JP" dirty="0" smtClean="0"/>
              <a:t>00:00.00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35738" y="3604334"/>
            <a:ext cx="5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手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63416" y="4324334"/>
            <a:ext cx="87716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諦める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952000" y="549000"/>
            <a:ext cx="3240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3130200" y="3158416"/>
            <a:ext cx="2880000" cy="2880000"/>
            <a:chOff x="1872000" y="1989000"/>
            <a:chExt cx="2880000" cy="2880000"/>
          </a:xfrm>
        </p:grpSpPr>
        <p:sp>
          <p:nvSpPr>
            <p:cNvPr id="4" name="正方形/長方形 3"/>
            <p:cNvSpPr/>
            <p:nvPr/>
          </p:nvSpPr>
          <p:spPr>
            <a:xfrm>
              <a:off x="1872000" y="1989000"/>
              <a:ext cx="2880000" cy="28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872000" y="198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92000" y="198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2</a:t>
              </a:r>
              <a:endParaRPr kumimoji="1" lang="ja-JP" altLang="en-US" sz="40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312000" y="198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3</a:t>
              </a:r>
              <a:endParaRPr kumimoji="1" lang="ja-JP" altLang="en-US" sz="40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032000" y="198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4</a:t>
              </a:r>
              <a:endParaRPr kumimoji="1" lang="ja-JP" altLang="en-US" sz="40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872000" y="270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5</a:t>
              </a:r>
              <a:endParaRPr kumimoji="1" lang="ja-JP" altLang="en-US" sz="40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592000" y="270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6</a:t>
              </a:r>
              <a:endParaRPr kumimoji="1" lang="ja-JP" altLang="en-US" sz="40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12000" y="270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7</a:t>
              </a:r>
              <a:endParaRPr kumimoji="1" lang="ja-JP" altLang="en-US" sz="40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032000" y="270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8</a:t>
              </a:r>
              <a:endParaRPr kumimoji="1" lang="ja-JP" altLang="en-US" sz="40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72000" y="342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9</a:t>
              </a:r>
              <a:endParaRPr kumimoji="1" lang="ja-JP" altLang="en-US" sz="40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592000" y="342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10</a:t>
              </a:r>
              <a:endParaRPr kumimoji="1" lang="ja-JP" altLang="en-US" sz="40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312000" y="342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11</a:t>
              </a:r>
              <a:endParaRPr kumimoji="1" lang="ja-JP" altLang="en-US" sz="40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032000" y="342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12</a:t>
              </a:r>
              <a:endParaRPr kumimoji="1" lang="ja-JP" altLang="en-US" sz="4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872000" y="414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13</a:t>
              </a:r>
              <a:endParaRPr kumimoji="1" lang="ja-JP" altLang="en-US" sz="40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592000" y="414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14</a:t>
              </a:r>
              <a:endParaRPr kumimoji="1" lang="ja-JP" altLang="en-US" sz="40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312000" y="414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15</a:t>
              </a:r>
              <a:endParaRPr kumimoji="1" lang="ja-JP" altLang="en-US" sz="40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032000" y="4149000"/>
              <a:ext cx="72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4131618" y="716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パズル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30200" y="110317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🕒</a:t>
            </a:r>
            <a:r>
              <a:rPr kumimoji="1" lang="en-US" altLang="ja-JP" dirty="0" smtClean="0"/>
              <a:t>00:00.00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027756" y="1135634"/>
            <a:ext cx="5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手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31617" y="2026682"/>
            <a:ext cx="87716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諦める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52000" y="549000"/>
            <a:ext cx="3240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97264" y="63808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/>
              <a:t>ランキング</a:t>
            </a:r>
            <a:endParaRPr kumimoji="1" lang="ja-JP" altLang="en-US" sz="4000" dirty="0"/>
          </a:p>
        </p:txBody>
      </p:sp>
      <p:sp>
        <p:nvSpPr>
          <p:cNvPr id="5" name="正方形/長方形 4"/>
          <p:cNvSpPr/>
          <p:nvPr/>
        </p:nvSpPr>
        <p:spPr>
          <a:xfrm>
            <a:off x="3131999" y="1734160"/>
            <a:ext cx="2880000" cy="43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31999" y="1734160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位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〇〇</a:t>
            </a:r>
            <a:endParaRPr kumimoji="1" lang="en-US" altLang="ja-JP" dirty="0" smtClean="0"/>
          </a:p>
          <a:p>
            <a:pPr algn="just"/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手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🕒</a:t>
            </a:r>
            <a:r>
              <a:rPr kumimoji="1" lang="en-US" altLang="ja-JP" dirty="0" smtClean="0"/>
              <a:t>00:00.00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22535" y="1345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手数部門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55801" y="134597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タイム部門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31999" y="2274160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位</a:t>
            </a:r>
            <a:r>
              <a:rPr kumimoji="1" lang="en-US" altLang="ja-JP" dirty="0" smtClean="0"/>
              <a:t>××</a:t>
            </a:r>
          </a:p>
          <a:p>
            <a:pPr algn="just"/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手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🕒</a:t>
            </a:r>
            <a:r>
              <a:rPr kumimoji="1" lang="en-US" altLang="ja-JP" dirty="0" smtClean="0"/>
              <a:t>00:00.00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31999" y="2814160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位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△△</a:t>
            </a:r>
            <a:endParaRPr kumimoji="1" lang="en-US" altLang="ja-JP" dirty="0" smtClean="0"/>
          </a:p>
          <a:p>
            <a:pPr algn="just"/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手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🕒</a:t>
            </a:r>
            <a:r>
              <a:rPr kumimoji="1" lang="en-US" altLang="ja-JP" dirty="0" smtClean="0"/>
              <a:t>00:00.00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24968" y="3693545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08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52000" y="549000"/>
            <a:ext cx="3240000" cy="57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66706" y="63808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 smtClean="0"/>
              <a:t>統計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25668" y="1345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手数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69572" y="1345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タイム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63921" y="1869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平均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8506" y="2296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ベスト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33088" y="272446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ワースト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91093" y="3286032"/>
            <a:ext cx="330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dirty="0" smtClean="0"/>
              <a:t>総プレイ回数</a:t>
            </a:r>
            <a:r>
              <a:rPr kumimoji="1" lang="en-US" altLang="ja-JP" dirty="0" smtClean="0"/>
              <a:t>		000</a:t>
            </a:r>
            <a:r>
              <a:rPr kumimoji="1" lang="ja-JP" altLang="en-US" dirty="0" smtClean="0"/>
              <a:t>回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91093" y="3706102"/>
            <a:ext cx="330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dirty="0" smtClean="0"/>
              <a:t>総プレイ時間</a:t>
            </a:r>
            <a:r>
              <a:rPr kumimoji="1" lang="en-US" altLang="ja-JP" dirty="0" smtClean="0"/>
              <a:t>  00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分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秒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91093" y="4126172"/>
            <a:ext cx="330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プレイ記録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31999" y="4667236"/>
            <a:ext cx="2880000" cy="138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131999" y="4622644"/>
            <a:ext cx="2880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回目</a:t>
            </a:r>
            <a:r>
              <a:rPr kumimoji="1" lang="en-US" altLang="ja-JP" dirty="0" smtClean="0"/>
              <a:t>2021/12/01 00:00:00</a:t>
            </a:r>
          </a:p>
          <a:p>
            <a:pPr algn="just"/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手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🕒</a:t>
            </a:r>
            <a:r>
              <a:rPr kumimoji="1" lang="en-US" altLang="ja-JP" dirty="0" smtClean="0"/>
              <a:t>00:00.00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10713" y="522609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3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129</Words>
  <Application>Microsoft Office PowerPoint</Application>
  <PresentationFormat>画面に合わせる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7</cp:revision>
  <dcterms:created xsi:type="dcterms:W3CDTF">2021-12-01T05:09:08Z</dcterms:created>
  <dcterms:modified xsi:type="dcterms:W3CDTF">2021-12-01T06:15:32Z</dcterms:modified>
</cp:coreProperties>
</file>