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43399-9781-48DE-9F79-B8C938640AD5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B96BC-EA03-4CDA-8D2A-3AA003F68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40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4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86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07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97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5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79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61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2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1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6000" dirty="0" smtClean="0"/>
              <a:t>「</a:t>
            </a:r>
            <a:r>
              <a:rPr kumimoji="1" lang="en-US" altLang="ja-JP" sz="6000" dirty="0" smtClean="0"/>
              <a:t>15</a:t>
            </a:r>
            <a:r>
              <a:rPr kumimoji="1" lang="ja-JP" altLang="en-US" sz="6000" dirty="0" smtClean="0"/>
              <a:t>パズル</a:t>
            </a:r>
            <a:r>
              <a:rPr kumimoji="1" lang="en-US" altLang="ja-JP" sz="6000" dirty="0" smtClean="0"/>
              <a:t>A(</a:t>
            </a:r>
            <a:r>
              <a:rPr kumimoji="1" lang="ja-JP" altLang="en-US" sz="6000" dirty="0" smtClean="0"/>
              <a:t>エース</a:t>
            </a:r>
            <a:r>
              <a:rPr kumimoji="1" lang="en-US" altLang="ja-JP" sz="6000" dirty="0" smtClean="0"/>
              <a:t>)</a:t>
            </a:r>
            <a:r>
              <a:rPr kumimoji="1" lang="ja-JP" altLang="en-US" sz="6000" dirty="0" smtClean="0"/>
              <a:t>」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組込みシステム技術科　</a:t>
            </a:r>
            <a:r>
              <a:rPr kumimoji="1" lang="en-US" altLang="ja-JP" dirty="0" smtClean="0"/>
              <a:t>No</a:t>
            </a:r>
            <a:r>
              <a:rPr lang="en-US" altLang="ja-JP" dirty="0"/>
              <a:t>.</a:t>
            </a:r>
            <a:r>
              <a:rPr kumimoji="1" lang="en-US" altLang="ja-JP" dirty="0" smtClean="0"/>
              <a:t>09</a:t>
            </a:r>
            <a:r>
              <a:rPr kumimoji="1" lang="ja-JP" altLang="en-US" dirty="0" smtClean="0"/>
              <a:t>米華真典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アプリ名</a:t>
            </a:r>
            <a:r>
              <a:rPr lang="en-US" altLang="ja-JP" dirty="0"/>
              <a:t>(</a:t>
            </a:r>
            <a:r>
              <a:rPr lang="ja-JP" altLang="en-US" dirty="0"/>
              <a:t>基本コンセプト</a:t>
            </a:r>
            <a:r>
              <a:rPr lang="en-US" altLang="ja-JP" dirty="0"/>
              <a:t>)</a:t>
            </a:r>
          </a:p>
          <a:p>
            <a:r>
              <a:rPr lang="ja-JP" altLang="en-US" dirty="0" smtClean="0"/>
              <a:t>各部</a:t>
            </a:r>
            <a:r>
              <a:rPr lang="ja-JP" altLang="en-US" dirty="0"/>
              <a:t>の説明</a:t>
            </a:r>
          </a:p>
          <a:p>
            <a:r>
              <a:rPr lang="en-US" altLang="ja-JP" dirty="0" smtClean="0"/>
              <a:t>DB</a:t>
            </a:r>
            <a:r>
              <a:rPr lang="ja-JP" altLang="en-US" dirty="0"/>
              <a:t>による機能の説明</a:t>
            </a:r>
          </a:p>
          <a:p>
            <a:r>
              <a:rPr lang="ja-JP" altLang="en-US" dirty="0" smtClean="0"/>
              <a:t>デモンストレーション</a:t>
            </a:r>
            <a:endParaRPr lang="ja-JP" altLang="en-US" dirty="0"/>
          </a:p>
          <a:p>
            <a:r>
              <a:rPr lang="ja-JP" altLang="en-US" dirty="0"/>
              <a:t>動作画面の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＋</a:t>
            </a:r>
            <a:r>
              <a:rPr lang="en-US" altLang="ja-JP" dirty="0"/>
              <a:t>α</a:t>
            </a:r>
            <a:r>
              <a:rPr lang="ja-JP" altLang="en-US" dirty="0"/>
              <a:t>部分のデモンストレーション</a:t>
            </a:r>
          </a:p>
          <a:p>
            <a:r>
              <a:rPr lang="ja-JP" altLang="en-US" dirty="0" smtClean="0"/>
              <a:t>苦労</a:t>
            </a:r>
            <a:r>
              <a:rPr lang="ja-JP" altLang="en-US" dirty="0"/>
              <a:t>したこと。工夫したこと</a:t>
            </a:r>
          </a:p>
          <a:p>
            <a:r>
              <a:rPr lang="ja-JP" altLang="en-US" dirty="0" smtClean="0"/>
              <a:t>質疑</a:t>
            </a:r>
            <a:r>
              <a:rPr lang="ja-JP" altLang="en-US" dirty="0"/>
              <a:t>応答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8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アプリの概要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「</a:t>
            </a:r>
            <a:r>
              <a:rPr lang="en-US" altLang="ja-JP" sz="2800" dirty="0"/>
              <a:t>15</a:t>
            </a:r>
            <a:r>
              <a:rPr lang="ja-JP" altLang="en-US" sz="2800" dirty="0"/>
              <a:t>パズル</a:t>
            </a:r>
            <a:r>
              <a:rPr lang="en-US" altLang="ja-JP" sz="2800" dirty="0"/>
              <a:t>A(</a:t>
            </a:r>
            <a:r>
              <a:rPr lang="ja-JP" altLang="en-US" sz="2800" dirty="0"/>
              <a:t>エース</a:t>
            </a:r>
            <a:r>
              <a:rPr lang="en-US" altLang="ja-JP" sz="2800" dirty="0"/>
              <a:t>)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lvl="1"/>
            <a:r>
              <a:rPr kumimoji="1" lang="ja-JP" altLang="en-US" sz="2800" dirty="0"/>
              <a:t>個人</a:t>
            </a:r>
            <a:r>
              <a:rPr kumimoji="1" lang="ja-JP" altLang="en-US" sz="2800" dirty="0" smtClean="0"/>
              <a:t>製作で作っている</a:t>
            </a:r>
            <a:r>
              <a:rPr kumimoji="1" lang="en-US" altLang="ja-JP" sz="2800" dirty="0" smtClean="0"/>
              <a:t>15</a:t>
            </a:r>
            <a:r>
              <a:rPr kumimoji="1" lang="ja-JP" altLang="en-US" sz="2800" dirty="0" smtClean="0"/>
              <a:t>パズルを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android</a:t>
            </a:r>
            <a:r>
              <a:rPr kumimoji="1" lang="ja-JP" altLang="en-US" sz="2800" dirty="0" smtClean="0"/>
              <a:t>で実装</a:t>
            </a:r>
            <a:endParaRPr kumimoji="1" lang="en-US" altLang="ja-JP" sz="2800" dirty="0" smtClean="0"/>
          </a:p>
          <a:p>
            <a:pPr lvl="1"/>
            <a:r>
              <a:rPr lang="ja-JP" altLang="en-US" sz="2800" dirty="0" smtClean="0"/>
              <a:t>「</a:t>
            </a:r>
            <a:r>
              <a:rPr lang="en-US" altLang="ja-JP" sz="2800" dirty="0"/>
              <a:t> A(</a:t>
            </a:r>
            <a:r>
              <a:rPr lang="ja-JP" altLang="en-US" sz="2800" dirty="0"/>
              <a:t>エース</a:t>
            </a:r>
            <a:r>
              <a:rPr lang="en-US" altLang="ja-JP" sz="2800" dirty="0"/>
              <a:t>) 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lvl="2"/>
            <a:r>
              <a:rPr kumimoji="1" lang="en-US" altLang="ja-JP" sz="2000" dirty="0" smtClean="0"/>
              <a:t>Android</a:t>
            </a:r>
            <a:r>
              <a:rPr kumimoji="1" lang="ja-JP" altLang="en-US" sz="2000" dirty="0" smtClean="0"/>
              <a:t>の頭文字</a:t>
            </a:r>
            <a:r>
              <a:rPr kumimoji="1" lang="en-US" altLang="ja-JP" sz="2000" dirty="0" smtClean="0"/>
              <a:t>A</a:t>
            </a:r>
            <a:endParaRPr lang="en-US" altLang="ja-JP" sz="2000" dirty="0"/>
          </a:p>
          <a:p>
            <a:pPr lvl="2"/>
            <a:r>
              <a:rPr kumimoji="1" lang="ja-JP" altLang="en-US" sz="2000" dirty="0" smtClean="0"/>
              <a:t>ランキング上位に入ってエースになろう！</a:t>
            </a:r>
            <a:endParaRPr kumimoji="1" lang="en-US" altLang="ja-JP" sz="2000" dirty="0" smtClean="0"/>
          </a:p>
          <a:p>
            <a:pPr lvl="2"/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8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による機能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ランキング機能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いま</a:t>
            </a:r>
            <a:r>
              <a:rPr lang="ja-JP" altLang="en-US" dirty="0" smtClean="0"/>
              <a:t>までに行ったパズルの記録での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タイム：揃うまでにかかった時間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手数：揃うまでに駒を動かした回数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の項目で良い成績順にランキングが見れる</a:t>
            </a:r>
            <a:endParaRPr kumimoji="1" lang="en-US" altLang="ja-JP" dirty="0" smtClean="0"/>
          </a:p>
          <a:p>
            <a:r>
              <a:rPr lang="ja-JP" altLang="en-US" dirty="0"/>
              <a:t>統計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自分が今までやってきたパズルの記録で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dirty="0" smtClean="0"/>
              <a:t>平均値はどのくらいなのか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dirty="0" smtClean="0"/>
              <a:t>好記録だったときの数値はいくつか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ja-JP" altLang="en-US" dirty="0" smtClean="0"/>
              <a:t>記録がどのように推移してきたか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を見ることができる。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1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苦労したこと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画面の描画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パズルの部分で駒を一度にたくさん動かそう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とすると処理落ちする。</a:t>
            </a:r>
            <a:endParaRPr kumimoji="1" lang="en-US" altLang="ja-JP" sz="2000" dirty="0" smtClean="0"/>
          </a:p>
          <a:p>
            <a:pPr lvl="2"/>
            <a:r>
              <a:rPr lang="en-US" altLang="ja-JP" sz="1800" dirty="0" err="1" smtClean="0"/>
              <a:t>SurfaceView</a:t>
            </a:r>
            <a:r>
              <a:rPr lang="ja-JP" altLang="en-US" sz="1800" dirty="0" smtClean="0"/>
              <a:t>を使い別スレッドで描画するようにした。</a:t>
            </a:r>
            <a:endParaRPr kumimoji="1" lang="en-US" altLang="ja-JP" sz="1800" dirty="0" smtClean="0"/>
          </a:p>
          <a:p>
            <a:r>
              <a:rPr kumimoji="1" lang="en-US" altLang="ja-JP" sz="2400" dirty="0" smtClean="0"/>
              <a:t>SQLite</a:t>
            </a:r>
            <a:r>
              <a:rPr kumimoji="1" lang="ja-JP" altLang="en-US" sz="2400" dirty="0" smtClean="0"/>
              <a:t>の部分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クエリをどのクラス、メソッドで発行するのか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考えるのに苦労した。</a:t>
            </a:r>
            <a:endParaRPr kumimoji="1" lang="en-US" altLang="ja-JP" sz="2000" dirty="0" smtClean="0"/>
          </a:p>
          <a:p>
            <a:pPr lvl="2"/>
            <a:r>
              <a:rPr lang="en-US" altLang="ja-JP" sz="1800" dirty="0" smtClean="0"/>
              <a:t>Table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>Record</a:t>
            </a:r>
            <a:r>
              <a:rPr lang="ja-JP" altLang="en-US" sz="1800" dirty="0" smtClean="0"/>
              <a:t>を格納するクラスの中に</a:t>
            </a:r>
            <a:r>
              <a:rPr lang="en-US" altLang="ja-JP" sz="1800" dirty="0" smtClean="0"/>
              <a:t>Query</a:t>
            </a:r>
            <a:r>
              <a:rPr lang="ja-JP" altLang="en-US" sz="1800" dirty="0" smtClean="0"/>
              <a:t>クラスを作って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そこでクエリ発行→インスタンス作成をした。</a:t>
            </a:r>
            <a:endParaRPr kumimoji="1" lang="en-US" altLang="ja-JP" sz="1800" dirty="0" smtClean="0"/>
          </a:p>
          <a:p>
            <a:r>
              <a:rPr lang="en-US" altLang="ja-JP" sz="2400" dirty="0" err="1" smtClean="0"/>
              <a:t>ListView</a:t>
            </a:r>
            <a:r>
              <a:rPr lang="ja-JP" altLang="en-US" sz="2400" dirty="0" smtClean="0"/>
              <a:t>の部分</a:t>
            </a:r>
            <a:endParaRPr lang="en-US" altLang="ja-JP" sz="2400" dirty="0" smtClean="0"/>
          </a:p>
          <a:p>
            <a:pPr lvl="1"/>
            <a:r>
              <a:rPr kumimoji="1" lang="en-US" altLang="ja-JP" sz="2000" dirty="0" smtClean="0"/>
              <a:t>Adapter</a:t>
            </a:r>
            <a:r>
              <a:rPr lang="ja-JP" altLang="en-US" sz="2000" dirty="0" smtClean="0"/>
              <a:t>の作成が</a:t>
            </a:r>
            <a:r>
              <a:rPr kumimoji="1" lang="en-US" altLang="ja-JP" sz="2000" dirty="0" smtClean="0"/>
              <a:t>Activity</a:t>
            </a:r>
            <a:r>
              <a:rPr lang="ja-JP" altLang="en-US" sz="2000" dirty="0" smtClean="0"/>
              <a:t>を作る程度の作業量があり、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時間がかかった。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3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工夫したこと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800" dirty="0" smtClean="0"/>
              <a:t>駒の動かしかた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動かしたい駒をタッチするだけではなく、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なぞりながら触れるだけで移動できる。</a:t>
            </a:r>
            <a:endParaRPr lang="en-US" altLang="ja-JP" sz="2400" dirty="0" smtClean="0"/>
          </a:p>
          <a:p>
            <a:r>
              <a:rPr lang="ja-JP" altLang="en-US" sz="2800" dirty="0"/>
              <a:t>駒の</a:t>
            </a:r>
            <a:r>
              <a:rPr lang="ja-JP" altLang="en-US" sz="2800" dirty="0" smtClean="0"/>
              <a:t>グラフィック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数字を１つ１つペイントソフトで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きれいなグラデーションになるように加工した。</a:t>
            </a:r>
            <a:endParaRPr lang="en-US" altLang="ja-JP" sz="2400" dirty="0" smtClean="0"/>
          </a:p>
          <a:p>
            <a:r>
              <a:rPr lang="ja-JP" altLang="en-US" sz="2800" dirty="0" smtClean="0"/>
              <a:t>リアルタイム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個人製作のパズルはクリアするまで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時間がわからなかったが、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パズル中の時間がリアルタイムで表示される。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2021/12/24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8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373</Words>
  <Application>Microsoft Office PowerPoint</Application>
  <PresentationFormat>画面に合わせる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游ゴシック</vt:lpstr>
      <vt:lpstr>Calibri</vt:lpstr>
      <vt:lpstr>Calibri Light</vt:lpstr>
      <vt:lpstr>レトロスペクト</vt:lpstr>
      <vt:lpstr>DBアプリ 「15パズルA(エース)」</vt:lpstr>
      <vt:lpstr>目次</vt:lpstr>
      <vt:lpstr>アプリの概要</vt:lpstr>
      <vt:lpstr>DBによる機能</vt:lpstr>
      <vt:lpstr>苦労したこと</vt:lpstr>
      <vt:lpstr>工夫したこと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DBアプリ 「15パズルA(エース)」</dc:title>
  <dc:creator>Windows ユーザー</dc:creator>
  <cp:lastModifiedBy>Windows ユーザー</cp:lastModifiedBy>
  <cp:revision>8</cp:revision>
  <dcterms:created xsi:type="dcterms:W3CDTF">2021-11-26T04:56:52Z</dcterms:created>
  <dcterms:modified xsi:type="dcterms:W3CDTF">2021-12-24T00:29:43Z</dcterms:modified>
</cp:coreProperties>
</file>