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3" autoAdjust="0"/>
    <p:restoredTop sz="94660"/>
  </p:normalViewPr>
  <p:slideViewPr>
    <p:cSldViewPr snapToGrid="0">
      <p:cViewPr>
        <p:scale>
          <a:sx n="75" d="100"/>
          <a:sy n="75" d="100"/>
        </p:scale>
        <p:origin x="266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48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49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24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0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02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9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6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1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D2A1-F599-48A9-BF03-11C6AEEC624A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58DD4-56ED-4900-82A1-A5E3B06CC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矢印 7"/>
          <p:cNvSpPr/>
          <p:nvPr/>
        </p:nvSpPr>
        <p:spPr>
          <a:xfrm>
            <a:off x="3996983" y="4037146"/>
            <a:ext cx="923925" cy="46672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SW3</a:t>
            </a:r>
            <a:endParaRPr kumimoji="1" lang="ja-JP" altLang="en-US" sz="11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右矢印 8"/>
          <p:cNvSpPr/>
          <p:nvPr/>
        </p:nvSpPr>
        <p:spPr>
          <a:xfrm flipH="1">
            <a:off x="5882933" y="4037146"/>
            <a:ext cx="923925" cy="46672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SW0</a:t>
            </a:r>
            <a:endParaRPr kumimoji="1" lang="ja-JP" altLang="en-US" sz="11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右矢印 9"/>
          <p:cNvSpPr/>
          <p:nvPr/>
        </p:nvSpPr>
        <p:spPr>
          <a:xfrm rot="16200000" flipH="1">
            <a:off x="4968533" y="3094171"/>
            <a:ext cx="923925" cy="46672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SW1</a:t>
            </a:r>
            <a:endParaRPr lang="ja-JP" altLang="ja-JP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右矢印 10"/>
          <p:cNvSpPr/>
          <p:nvPr/>
        </p:nvSpPr>
        <p:spPr>
          <a:xfrm rot="5400000" flipH="1" flipV="1">
            <a:off x="4968533" y="5027746"/>
            <a:ext cx="923925" cy="46672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SW2</a:t>
            </a:r>
            <a:endParaRPr kumimoji="1" lang="ja-JP" altLang="en-US" sz="11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l="2788" t="2884" r="2788" b="2884"/>
          <a:stretch/>
        </p:blipFill>
        <p:spPr>
          <a:xfrm>
            <a:off x="740568" y="-421481"/>
            <a:ext cx="7662863" cy="770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0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</cp:revision>
  <dcterms:created xsi:type="dcterms:W3CDTF">2021-12-06T06:08:52Z</dcterms:created>
  <dcterms:modified xsi:type="dcterms:W3CDTF">2021-12-06T06:34:56Z</dcterms:modified>
</cp:coreProperties>
</file>