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  <p:sldMasterId id="2147484038" r:id="rId2"/>
    <p:sldMasterId id="2147484056" r:id="rId3"/>
    <p:sldMasterId id="2147484074" r:id="rId4"/>
  </p:sldMasterIdLst>
  <p:sldIdLst>
    <p:sldId id="256" r:id="rId5"/>
    <p:sldId id="259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09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839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440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2309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47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567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250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800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6690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3646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06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6241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284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262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2780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1506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8617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27554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3913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1024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4208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276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2622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0382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5134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5503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2690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3237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2754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2022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3838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5547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18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7515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1810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7904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143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3052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9783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9121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4088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90014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7131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74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6788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2765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4945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7070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93973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99325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20866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4801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2761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3360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19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3541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65796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7905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09567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61613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958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61112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97483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74570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41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61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095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70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062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  <p:sldLayoutId id="2147484033" r:id="rId13"/>
    <p:sldLayoutId id="2147484034" r:id="rId14"/>
    <p:sldLayoutId id="2147484035" r:id="rId15"/>
    <p:sldLayoutId id="2147484036" r:id="rId16"/>
    <p:sldLayoutId id="214748403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393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  <p:sldLayoutId id="214748405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07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  <p:sldLayoutId id="2147484072" r:id="rId16"/>
    <p:sldLayoutId id="214748407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DE231-A806-4911-BB3A-564894A146DA}" type="datetimeFigureOut">
              <a:rPr kumimoji="1" lang="ja-JP" altLang="en-US" smtClean="0"/>
              <a:t>2021/12/23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865BF-B49C-4BE6-AB03-C030E9BBA7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00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6" r:id="rId12"/>
    <p:sldLayoutId id="2147484087" r:id="rId13"/>
    <p:sldLayoutId id="2147484088" r:id="rId14"/>
    <p:sldLayoutId id="2147484089" r:id="rId15"/>
    <p:sldLayoutId id="2147484090" r:id="rId16"/>
    <p:sldLayoutId id="214748409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831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2069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668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827564"/>
      </p:ext>
    </p:extLst>
  </p:cSld>
  <p:clrMapOvr>
    <a:masterClrMapping/>
  </p:clrMapOvr>
</p:sld>
</file>

<file path=ppt/theme/theme1.xml><?xml version="1.0" encoding="utf-8"?>
<a:theme xmlns:a="http://schemas.openxmlformats.org/drawingml/2006/main" name="飛行機雲">
  <a:themeElements>
    <a:clrScheme name="飛行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飛行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行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1_飛行機雲">
  <a:themeElements>
    <a:clrScheme name="飛行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飛行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行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3.xml><?xml version="1.0" encoding="utf-8"?>
<a:theme xmlns:a="http://schemas.openxmlformats.org/drawingml/2006/main" name="2_飛行機雲">
  <a:themeElements>
    <a:clrScheme name="飛行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飛行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行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4.xml><?xml version="1.0" encoding="utf-8"?>
<a:theme xmlns:a="http://schemas.openxmlformats.org/drawingml/2006/main" name="3_飛行機雲">
  <a:themeElements>
    <a:clrScheme name="飛行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飛行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行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飛行機雲</Template>
  <TotalTime>6</TotalTime>
  <Words>0</Words>
  <Application>Microsoft Office PowerPoint</Application>
  <PresentationFormat>ワイド画面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ＭＳ Ｐゴシック</vt:lpstr>
      <vt:lpstr>Arial</vt:lpstr>
      <vt:lpstr>Century Gothic</vt:lpstr>
      <vt:lpstr>飛行機雲</vt:lpstr>
      <vt:lpstr>1_飛行機雲</vt:lpstr>
      <vt:lpstr>2_飛行機雲</vt:lpstr>
      <vt:lpstr>3_飛行機雲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3</cp:revision>
  <dcterms:created xsi:type="dcterms:W3CDTF">2021-12-23T06:03:55Z</dcterms:created>
  <dcterms:modified xsi:type="dcterms:W3CDTF">2021-12-23T06:11:59Z</dcterms:modified>
</cp:coreProperties>
</file>