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5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5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35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2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4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8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5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2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0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1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D565-AFE4-4814-ABF1-720C6BF6CB66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9A08-9247-4987-84F3-B65809EAE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9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パズル</a:t>
            </a:r>
            <a:r>
              <a:rPr kumimoji="1" lang="en-US" altLang="ja-JP" dirty="0" smtClean="0"/>
              <a:t>A(</a:t>
            </a:r>
            <a:r>
              <a:rPr kumimoji="1" lang="ja-JP" altLang="en-US" dirty="0" smtClean="0"/>
              <a:t>エース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組込みシステム技術科　</a:t>
            </a:r>
            <a:r>
              <a:rPr kumimoji="1" lang="en-US" altLang="ja-JP" dirty="0" smtClean="0"/>
              <a:t>No</a:t>
            </a:r>
            <a:r>
              <a:rPr lang="en-US" altLang="ja-JP" dirty="0"/>
              <a:t>.</a:t>
            </a:r>
            <a:r>
              <a:rPr kumimoji="1" lang="en-US" altLang="ja-JP" dirty="0" smtClean="0"/>
              <a:t>09</a:t>
            </a:r>
            <a:r>
              <a:rPr kumimoji="1" lang="ja-JP" altLang="en-US" dirty="0" smtClean="0"/>
              <a:t>米華真典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1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アプリ名</a:t>
            </a:r>
            <a:r>
              <a:rPr lang="en-US" altLang="ja-JP" dirty="0"/>
              <a:t>(</a:t>
            </a:r>
            <a:r>
              <a:rPr lang="ja-JP" altLang="en-US" dirty="0"/>
              <a:t>基本コンセプト</a:t>
            </a:r>
            <a:r>
              <a:rPr lang="en-US" altLang="ja-JP" dirty="0"/>
              <a:t>)</a:t>
            </a:r>
          </a:p>
          <a:p>
            <a:r>
              <a:rPr lang="ja-JP" altLang="en-US" dirty="0" smtClean="0"/>
              <a:t>各部</a:t>
            </a:r>
            <a:r>
              <a:rPr lang="ja-JP" altLang="en-US" dirty="0"/>
              <a:t>の説明</a:t>
            </a:r>
          </a:p>
          <a:p>
            <a:r>
              <a:rPr lang="en-US" altLang="ja-JP" dirty="0" smtClean="0"/>
              <a:t>DB</a:t>
            </a:r>
            <a:r>
              <a:rPr lang="ja-JP" altLang="en-US" dirty="0"/>
              <a:t>による機能の説明</a:t>
            </a:r>
          </a:p>
          <a:p>
            <a:r>
              <a:rPr lang="ja-JP" altLang="en-US" dirty="0" smtClean="0"/>
              <a:t>デモンストレーション</a:t>
            </a:r>
            <a:endParaRPr lang="ja-JP" altLang="en-US" dirty="0"/>
          </a:p>
          <a:p>
            <a:r>
              <a:rPr lang="ja-JP" altLang="en-US" dirty="0"/>
              <a:t>動作画面の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＋</a:t>
            </a:r>
            <a:r>
              <a:rPr lang="en-US" altLang="ja-JP" dirty="0"/>
              <a:t>α</a:t>
            </a:r>
            <a:r>
              <a:rPr lang="ja-JP" altLang="en-US" dirty="0"/>
              <a:t>部分のデモンストレーション</a:t>
            </a:r>
          </a:p>
          <a:p>
            <a:r>
              <a:rPr lang="ja-JP" altLang="en-US" dirty="0" smtClean="0"/>
              <a:t>苦労</a:t>
            </a:r>
            <a:r>
              <a:rPr lang="ja-JP" altLang="en-US" dirty="0"/>
              <a:t>したこと。工夫したこと</a:t>
            </a:r>
          </a:p>
          <a:p>
            <a:r>
              <a:rPr lang="ja-JP" altLang="en-US" dirty="0" smtClean="0"/>
              <a:t>質疑</a:t>
            </a:r>
            <a:r>
              <a:rPr lang="ja-JP" altLang="en-US" dirty="0"/>
              <a:t>応答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8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アプリの概要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15</a:t>
            </a:r>
            <a:r>
              <a:rPr lang="ja-JP" altLang="en-US" dirty="0"/>
              <a:t>パズル</a:t>
            </a:r>
            <a:r>
              <a:rPr lang="en-US" altLang="ja-JP" dirty="0"/>
              <a:t>A(</a:t>
            </a:r>
            <a:r>
              <a:rPr lang="ja-JP" altLang="en-US" dirty="0"/>
              <a:t>エース</a:t>
            </a:r>
            <a:r>
              <a:rPr lang="en-US" altLang="ja-JP" dirty="0"/>
              <a:t>)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個人</a:t>
            </a:r>
            <a:r>
              <a:rPr kumimoji="1" lang="ja-JP" altLang="en-US" dirty="0" smtClean="0"/>
              <a:t>製作で作っている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パズルを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 A(</a:t>
            </a:r>
            <a:r>
              <a:rPr lang="ja-JP" altLang="en-US" dirty="0"/>
              <a:t>エース</a:t>
            </a:r>
            <a:r>
              <a:rPr lang="en-US" altLang="ja-JP" dirty="0"/>
              <a:t>) 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の頭文字</a:t>
            </a:r>
            <a:r>
              <a:rPr kumimoji="1" lang="en-US" altLang="ja-JP" dirty="0" smtClean="0"/>
              <a:t>A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ランキング上位に入ってエースになろう！</a:t>
            </a:r>
            <a:endParaRPr kumimoji="1" lang="en-US" altLang="ja-JP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84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95</Words>
  <Application>Microsoft Office PowerPoint</Application>
  <PresentationFormat>画面に合わせる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DBアプリ 「15パズルA(エース)」</vt:lpstr>
      <vt:lpstr>目次</vt:lpstr>
      <vt:lpstr>アプリの概要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DBアプリ 「15パズルA(エース)」</dc:title>
  <dc:creator>Windows ユーザー</dc:creator>
  <cp:lastModifiedBy>Windows ユーザー</cp:lastModifiedBy>
  <cp:revision>2</cp:revision>
  <dcterms:created xsi:type="dcterms:W3CDTF">2021-11-26T04:56:52Z</dcterms:created>
  <dcterms:modified xsi:type="dcterms:W3CDTF">2021-11-26T05:05:58Z</dcterms:modified>
</cp:coreProperties>
</file>