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81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4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9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4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0FDE80-7D99-4817-A9B0-0E7069E1DD3A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D0E57D7-3642-4840-9443-FD47777CF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3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Bugzilla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Зайцев Тимофей, </a:t>
            </a:r>
            <a:r>
              <a:rPr lang="ru-RU" dirty="0" err="1" smtClean="0"/>
              <a:t>Масанов</a:t>
            </a:r>
            <a:r>
              <a:rPr lang="ru-RU" dirty="0" smtClean="0"/>
              <a:t> Алексей ИБ-321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9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Bugzilla</a:t>
            </a:r>
            <a:r>
              <a:rPr lang="ru-RU" dirty="0"/>
              <a:t> - приложение для отслеживания ошибок. Приложения подобного рода позволяют разработчику или группам разработчиков отслеживать ошибки в приложениях и запросы на дополнение приложений новой функциональностью.</a:t>
            </a:r>
            <a:endParaRPr lang="ru-RU" dirty="0"/>
          </a:p>
        </p:txBody>
      </p:sp>
      <p:pic>
        <p:nvPicPr>
          <p:cNvPr id="1026" name="Picture 2" descr="Bug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51" y="2950814"/>
            <a:ext cx="2969461" cy="390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Написанное на </a:t>
            </a:r>
            <a:r>
              <a:rPr lang="ru-RU" dirty="0" err="1"/>
              <a:t>Perl</a:t>
            </a:r>
            <a:r>
              <a:rPr lang="ru-RU" dirty="0"/>
              <a:t>, </a:t>
            </a:r>
            <a:r>
              <a:rPr lang="ru-RU" dirty="0" err="1"/>
              <a:t>Bugzilla</a:t>
            </a:r>
            <a:r>
              <a:rPr lang="ru-RU" dirty="0"/>
              <a:t> </a:t>
            </a:r>
            <a:r>
              <a:rPr lang="ru-RU" dirty="0" err="1"/>
              <a:t>de-facto</a:t>
            </a:r>
            <a:r>
              <a:rPr lang="ru-RU" dirty="0"/>
              <a:t> является стандартом для систем отслеживания ошибок в приложениях, служащая эталоном, с которой сравниваются другие системы со схожей функциональностью. Фактически, </a:t>
            </a:r>
            <a:r>
              <a:rPr lang="ru-RU" dirty="0" err="1"/>
              <a:t>Bugzilla</a:t>
            </a:r>
            <a:r>
              <a:rPr lang="ru-RU" dirty="0"/>
              <a:t> используется во многих корпорациях для разработки собственного программного обеспечения для корпоративных нужд.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4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smtClean="0"/>
              <a:t>Bugzilla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 прошедшее время </a:t>
            </a:r>
            <a:r>
              <a:rPr lang="ru-RU" dirty="0" err="1"/>
              <a:t>Bugzilla</a:t>
            </a:r>
            <a:r>
              <a:rPr lang="ru-RU" dirty="0"/>
              <a:t> стал зрелым продуктом, по праву гордящийся развитой функциональностью, в том числе:</a:t>
            </a:r>
          </a:p>
          <a:p>
            <a:r>
              <a:rPr lang="ru-RU" dirty="0"/>
              <a:t>Интегрированная система безопасности с возможностью определения безопасности на уровне продуктов</a:t>
            </a:r>
          </a:p>
          <a:p>
            <a:r>
              <a:rPr lang="ru-RU" dirty="0"/>
              <a:t>Система зависимостей ошибок и вывод зависимостей ошибок в графическом виде</a:t>
            </a:r>
          </a:p>
          <a:p>
            <a:r>
              <a:rPr lang="ru-RU" dirty="0"/>
              <a:t>Развитая система составления отчетов</a:t>
            </a:r>
          </a:p>
          <a:p>
            <a:r>
              <a:rPr lang="ru-RU" dirty="0"/>
              <a:t>Стабильный, проверенный временем </a:t>
            </a:r>
            <a:r>
              <a:rPr lang="ru-RU" dirty="0" err="1"/>
              <a:t>back-end</a:t>
            </a:r>
            <a:r>
              <a:rPr lang="ru-RU" dirty="0"/>
              <a:t> на основе RDBMS</a:t>
            </a:r>
          </a:p>
          <a:p>
            <a:r>
              <a:rPr lang="ru-RU" dirty="0"/>
              <a:t>Обширная система конфигурирования</a:t>
            </a:r>
          </a:p>
          <a:p>
            <a:r>
              <a:rPr lang="ru-RU" dirty="0"/>
              <a:t>Очень понятный и хорошо продуманный протокол решения ошибок</a:t>
            </a:r>
          </a:p>
          <a:p>
            <a:r>
              <a:rPr lang="ru-RU" dirty="0"/>
              <a:t>API для электронной почты, XML, HTTP и консоли</a:t>
            </a:r>
          </a:p>
          <a:p>
            <a:r>
              <a:rPr lang="ru-RU" dirty="0"/>
              <a:t>Доступна интеграция с системами управления автоматического конфигурирования программного обеспечения, в том числе </a:t>
            </a:r>
            <a:r>
              <a:rPr lang="ru-RU" dirty="0" err="1"/>
              <a:t>Perforce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CVS (через интерфейс электронной почты </a:t>
            </a:r>
            <a:r>
              <a:rPr lang="ru-RU" dirty="0" err="1"/>
              <a:t>Bugzilla</a:t>
            </a:r>
            <a:r>
              <a:rPr lang="ru-RU" dirty="0"/>
              <a:t> и скрипты для </a:t>
            </a:r>
            <a:r>
              <a:rPr lang="ru-RU" dirty="0" err="1"/>
              <a:t>checkin</a:t>
            </a:r>
            <a:r>
              <a:rPr lang="ru-RU" dirty="0"/>
              <a:t>/</a:t>
            </a:r>
            <a:r>
              <a:rPr lang="ru-RU" dirty="0" err="1"/>
              <a:t>checkout</a:t>
            </a:r>
            <a:r>
              <a:rPr lang="ru-RU" dirty="0"/>
              <a:t>)</a:t>
            </a:r>
          </a:p>
          <a:p>
            <a:r>
              <a:rPr lang="ru-RU" dirty="0"/>
              <a:t>…и много других возможностей.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компаниям следует использовать </a:t>
            </a:r>
            <a:r>
              <a:rPr lang="ru-RU" dirty="0" err="1"/>
              <a:t>Bugzilla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компании находят, что интегрированная система отслеживания ошибок уменьшает время простоя, увеличивает производительность и повышает удовлетворенность клиента от работы с их системами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Вместе с полным раскрытием информации, открытая система отслеживания ошибок позволяет производителям программного обеспечения поддерживать контакт со своими клиентами и </a:t>
            </a:r>
            <a:r>
              <a:rPr lang="ru-RU" dirty="0" err="1"/>
              <a:t>реселлерами</a:t>
            </a:r>
            <a:r>
              <a:rPr lang="ru-RU" dirty="0"/>
              <a:t>, для передачи сообщений об ошибках по всей цепи управления данными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Многие корпорации также обнаруживают, что отслеживание ошибок уменьшает издержки, обеспечивая службе поддержки IT систему учета, телефонной поддержке - базы знаний, а всем - хорошо понятную систему для учета необычных проблем с системой или программным обеспечением.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29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компаниям следует использовать </a:t>
            </a:r>
            <a:r>
              <a:rPr lang="ru-RU" dirty="0" err="1"/>
              <a:t>Bugzilla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Bugzilla</a:t>
            </a:r>
            <a:r>
              <a:rPr lang="ru-RU" dirty="0"/>
              <a:t> может быть легко адаптирована к различным ситуациям. Развернутые в настоящее время инсталляции обеспечивают поддержку очередей обработки запросов в службу поддержки IT, управление внедрением </a:t>
            </a:r>
            <a:r>
              <a:rPr lang="ru-RU" dirty="0" err="1"/>
              <a:t>менеджементом</a:t>
            </a:r>
            <a:r>
              <a:rPr lang="ru-RU" dirty="0"/>
              <a:t> системы, отслеживание проблем возникающих при дизайне и разработке чипов (как до, так и после их производства), отслеживание проблем возникающих при разработке программного и аппаратного обеспечения такими грандами, как </a:t>
            </a:r>
            <a:r>
              <a:rPr lang="ru-RU" dirty="0" err="1"/>
              <a:t>Redhat</a:t>
            </a:r>
            <a:r>
              <a:rPr lang="ru-RU" dirty="0"/>
              <a:t>, </a:t>
            </a:r>
            <a:r>
              <a:rPr lang="ru-RU" dirty="0" err="1"/>
              <a:t>Loki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, </a:t>
            </a:r>
            <a:r>
              <a:rPr lang="ru-RU" dirty="0" err="1"/>
              <a:t>Linux-Mandrake</a:t>
            </a:r>
            <a:r>
              <a:rPr lang="ru-RU" dirty="0"/>
              <a:t> и VA </a:t>
            </a:r>
            <a:r>
              <a:rPr lang="ru-RU" dirty="0" err="1"/>
              <a:t>Systems</a:t>
            </a:r>
            <a:r>
              <a:rPr lang="ru-RU" dirty="0"/>
              <a:t>. В связке с такими системами как CVS, </a:t>
            </a:r>
            <a:r>
              <a:rPr lang="ru-RU" dirty="0" err="1"/>
              <a:t>Bonsai</a:t>
            </a:r>
            <a:r>
              <a:rPr lang="ru-RU" dirty="0"/>
              <a:t>, или </a:t>
            </a:r>
            <a:r>
              <a:rPr lang="ru-RU" dirty="0" err="1"/>
              <a:t>Perforce</a:t>
            </a:r>
            <a:r>
              <a:rPr lang="ru-RU" dirty="0"/>
              <a:t> SCM, </a:t>
            </a:r>
            <a:r>
              <a:rPr lang="ru-RU" dirty="0" err="1"/>
              <a:t>Bugzilla</a:t>
            </a:r>
            <a:r>
              <a:rPr lang="ru-RU" dirty="0"/>
              <a:t> обеспечивает мощное, легкое в использовании решение для управления конфигурацией и проблемами возникающими при репликации.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53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компаниям следует использовать </a:t>
            </a:r>
            <a:r>
              <a:rPr lang="ru-RU" dirty="0" err="1"/>
              <a:t>Bugzilla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Bugzilla</a:t>
            </a:r>
            <a:r>
              <a:rPr lang="ru-RU" dirty="0"/>
              <a:t> может резко увеличить производительность труда и подотчетность работников, обеспечивая автоматизацию работы с документами и положительные отзывы на хороших исполнителей. Сколько раз вы просыпались утром, помня, что вы предполагали сделать что-то сегодня, но вы просто не можете вспомнить что именно? Поместите это в </a:t>
            </a:r>
            <a:r>
              <a:rPr lang="ru-RU" dirty="0" err="1"/>
              <a:t>Bugzilla</a:t>
            </a:r>
            <a:r>
              <a:rPr lang="ru-RU" dirty="0"/>
              <a:t>, и у вас есть запись, из которой вы можете экстраполировать этапы развития, предсказывать версии продукта предназначенные для интеграции, и используя тесную интеграцию </a:t>
            </a:r>
            <a:r>
              <a:rPr lang="ru-RU" dirty="0" err="1"/>
              <a:t>Bugzilla</a:t>
            </a:r>
            <a:r>
              <a:rPr lang="ru-RU" dirty="0"/>
              <a:t> с системой электронной почты, быть в состоянии следовать за ходом дискуссии, ведущей к судьбоносным решениям.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5837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33</TotalTime>
  <Words>499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Bugzilla</vt:lpstr>
      <vt:lpstr>Краткое описание</vt:lpstr>
      <vt:lpstr>Краткое описание</vt:lpstr>
      <vt:lpstr>Возможности Bugzilla</vt:lpstr>
      <vt:lpstr>Почему компаниям следует использовать Bugzilla?</vt:lpstr>
      <vt:lpstr>Почему компаниям следует использовать Bugzilla?</vt:lpstr>
      <vt:lpstr>Почему компаниям следует использовать Bugzilla?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Bugzilla</dc:title>
  <dc:creator>Cluser</dc:creator>
  <cp:lastModifiedBy>Cluser</cp:lastModifiedBy>
  <cp:revision>4</cp:revision>
  <dcterms:created xsi:type="dcterms:W3CDTF">2022-05-12T12:35:00Z</dcterms:created>
  <dcterms:modified xsi:type="dcterms:W3CDTF">2022-05-12T13:08:04Z</dcterms:modified>
</cp:coreProperties>
</file>