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7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A3D"/>
    <a:srgbClr val="225D60"/>
    <a:srgbClr val="2A7478"/>
    <a:srgbClr val="256569"/>
    <a:srgbClr val="595959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50" y="512190"/>
            <a:ext cx="4491398" cy="166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2398955"/>
            <a:ext cx="10515600" cy="2636032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2050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Работа\100 лет\100лет копияd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485" y="349490"/>
            <a:ext cx="2221635" cy="82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2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13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9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14.05.2019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D:\Работа\100 лет\100лет копияhhhh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367" y="368339"/>
            <a:ext cx="2170158" cy="80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14.05.2019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files.net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emdat.b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3164" y="1876441"/>
            <a:ext cx="10515600" cy="2636032"/>
          </a:xfrm>
        </p:spPr>
        <p:txBody>
          <a:bodyPr/>
          <a:lstStyle/>
          <a:p>
            <a:r>
              <a:rPr lang="ru-RU" sz="4000" dirty="0"/>
              <a:t>Методы анализа случайных рисков с помощью центральных и </a:t>
            </a:r>
            <a:br>
              <a:rPr lang="ru-RU" sz="4000" dirty="0"/>
            </a:br>
            <a:r>
              <a:rPr lang="ru-RU" sz="4000" dirty="0"/>
              <a:t>промежуточных порядковых статистик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37C622-1760-354D-B3AD-64EF9303D566}"/>
              </a:ext>
            </a:extLst>
          </p:cNvPr>
          <p:cNvSpPr txBox="1">
            <a:spLocks/>
          </p:cNvSpPr>
          <p:nvPr/>
        </p:nvSpPr>
        <p:spPr>
          <a:xfrm>
            <a:off x="643164" y="4689670"/>
            <a:ext cx="10138228" cy="111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4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20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ü"/>
              <a:defRPr sz="1800" kern="1200">
                <a:solidFill>
                  <a:srgbClr val="595959"/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Вид исследуемых данных: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Результаты стихийных бедствий стран Западной Европы с 1952 по 2018 гг.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Выполнила студентка группы ПМ2-1 </a:t>
            </a:r>
            <a:r>
              <a:rPr lang="ru-RU" sz="1800" b="1" dirty="0">
                <a:solidFill>
                  <a:schemeClr val="bg1"/>
                </a:solidFill>
              </a:rPr>
              <a:t>Маслова Анна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6745A-3CC0-174F-AD58-0AB240B9FF69}"/>
              </a:ext>
            </a:extLst>
          </p:cNvPr>
          <p:cNvSpPr txBox="1"/>
          <p:nvPr/>
        </p:nvSpPr>
        <p:spPr>
          <a:xfrm>
            <a:off x="643164" y="5796171"/>
            <a:ext cx="654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К.э.н., доцент ДАД, доцент Гринева Н.В.</a:t>
            </a:r>
          </a:p>
        </p:txBody>
      </p:sp>
    </p:spTree>
    <p:extLst>
      <p:ext uri="{BB962C8B-B14F-4D97-AF65-F5344CB8AC3E}">
        <p14:creationId xmlns:p14="http://schemas.microsoft.com/office/powerpoint/2010/main" val="51472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839788" y="1551008"/>
            <a:ext cx="10512424" cy="463865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076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half" idx="2"/>
          </p:nvPr>
        </p:nvSpPr>
        <p:spPr>
          <a:xfrm>
            <a:off x="839788" y="1735494"/>
            <a:ext cx="10391775" cy="4454169"/>
          </a:xfrm>
        </p:spPr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/>
              <a:t>Вишняков Я.Д., </a:t>
            </a:r>
            <a:r>
              <a:rPr lang="ru-RU" dirty="0" err="1"/>
              <a:t>Радаев</a:t>
            </a:r>
            <a:r>
              <a:rPr lang="ru-RU" dirty="0"/>
              <a:t> Н.Н. Общая теория рисков: учеб. пособие для студ. </a:t>
            </a:r>
            <a:r>
              <a:rPr lang="ru-RU" dirty="0" err="1"/>
              <a:t>высш</a:t>
            </a:r>
            <a:r>
              <a:rPr lang="ru-RU" dirty="0"/>
              <a:t>. учеб. заведений — 2-е изд., </a:t>
            </a:r>
            <a:r>
              <a:rPr lang="ru-RU" dirty="0" err="1"/>
              <a:t>испр</a:t>
            </a:r>
            <a:r>
              <a:rPr lang="ru-RU" dirty="0"/>
              <a:t>. — М.: </a:t>
            </a:r>
            <a:r>
              <a:rPr lang="ru-RU" dirty="0" err="1"/>
              <a:t>Издательскии</a:t>
            </a:r>
            <a:r>
              <a:rPr lang="ru-RU" dirty="0"/>
              <a:t>̆ центр «Академия», 2008. — 368 с.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Воробьев Ю.Л. Гражданская защита. – М.: Центр «Геополитика», 2001. – 34 с. 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Дэйвид Г. Порядковые статистики. М.: Наука, 1979. – 336 с.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u="sng" dirty="0"/>
              <a:t>Источники сети Интернет</a:t>
            </a:r>
            <a:endParaRPr lang="ru-RU" b="1" dirty="0"/>
          </a:p>
          <a:p>
            <a:pPr marL="514350" lvl="0" indent="-514350">
              <a:buFont typeface="+mj-lt"/>
              <a:buAutoNum type="arabicPeriod"/>
            </a:pPr>
            <a:r>
              <a:rPr lang="ru-RU" u="sng" dirty="0">
                <a:hlinkClick r:id="rId2"/>
              </a:rPr>
              <a:t>https://en.wikipedia.org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u="sng" dirty="0">
                <a:hlinkClick r:id="rId3"/>
              </a:rPr>
              <a:t>https://studfiles.net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u="sng" dirty="0">
                <a:hlinkClick r:id="rId4"/>
              </a:rPr>
              <a:t>https://www.emdat.be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90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133D14-BBF8-1D41-9E9D-7E9AC4038EF7}"/>
              </a:ext>
            </a:extLst>
          </p:cNvPr>
          <p:cNvSpPr txBox="1"/>
          <p:nvPr/>
        </p:nvSpPr>
        <p:spPr>
          <a:xfrm>
            <a:off x="1341120" y="2720340"/>
            <a:ext cx="9509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943844654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Финансовый Университет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Финансовый Университет</Template>
  <TotalTime>62</TotalTime>
  <Words>160</Words>
  <Application>Microsoft Macintosh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Wingdings</vt:lpstr>
      <vt:lpstr>Шаблон Финансовый Университет</vt:lpstr>
      <vt:lpstr>Методы анализа случайных рисков с помощью центральных и  промежуточных порядковых статистик</vt:lpstr>
      <vt:lpstr>ПЛАН</vt:lpstr>
      <vt:lpstr>ЛИТЕРАТУРА</vt:lpstr>
      <vt:lpstr>Презентация PowerPoint</vt:lpstr>
    </vt:vector>
  </TitlesOfParts>
  <Company>GUMF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AYVoronina</dc:creator>
  <cp:lastModifiedBy>Маслова Анна Олеговна</cp:lastModifiedBy>
  <cp:revision>7</cp:revision>
  <dcterms:created xsi:type="dcterms:W3CDTF">2018-04-06T11:52:35Z</dcterms:created>
  <dcterms:modified xsi:type="dcterms:W3CDTF">2019-05-14T13:08:22Z</dcterms:modified>
</cp:coreProperties>
</file>