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72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9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0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9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25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5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4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6F11F-750B-4EB8-8DCF-BA73DC39AEE6}" type="datetimeFigureOut">
              <a:rPr lang="ru-RU" smtClean="0"/>
              <a:t>11.04.2019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2C76-FB24-4493-B012-BF618D98DB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1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3984" t="25005" r="29948" b="22399"/>
          <a:stretch/>
        </p:blipFill>
        <p:spPr>
          <a:xfrm>
            <a:off x="449790" y="692034"/>
            <a:ext cx="1876557" cy="16529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298" y="224442"/>
            <a:ext cx="2119543" cy="569422"/>
          </a:xfrm>
        </p:spPr>
        <p:txBody>
          <a:bodyPr/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КЭШБЕРИ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015" y="224442"/>
            <a:ext cx="4289366" cy="30348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334" y="224442"/>
            <a:ext cx="2933692" cy="22002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7" y="2947798"/>
            <a:ext cx="4243599" cy="281801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25" y="3885262"/>
            <a:ext cx="3020593" cy="19835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7"/>
          <a:srcRect l="19985" t="7530" r="41287" b="29495"/>
          <a:stretch/>
        </p:blipFill>
        <p:spPr>
          <a:xfrm>
            <a:off x="4696691" y="3300153"/>
            <a:ext cx="3499659" cy="32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461" y="355600"/>
            <a:ext cx="1537806" cy="631825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WWPC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1495" t="10718" r="86177" b="82419"/>
          <a:stretch/>
        </p:blipFill>
        <p:spPr>
          <a:xfrm>
            <a:off x="214794" y="987425"/>
            <a:ext cx="2078587" cy="6508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7207" t="19316" r="47932" b="59264"/>
          <a:stretch/>
        </p:blipFill>
        <p:spPr>
          <a:xfrm>
            <a:off x="5486169" y="5131266"/>
            <a:ext cx="4064230" cy="109159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t="14949" r="5951"/>
          <a:stretch/>
        </p:blipFill>
        <p:spPr>
          <a:xfrm>
            <a:off x="2422730" y="987425"/>
            <a:ext cx="5398349" cy="297603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" t="19412" r="26251" b="9801"/>
          <a:stretch/>
        </p:blipFill>
        <p:spPr>
          <a:xfrm>
            <a:off x="8094129" y="2952220"/>
            <a:ext cx="3733803" cy="202247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3577" r="12846" b="19984"/>
          <a:stretch/>
        </p:blipFill>
        <p:spPr>
          <a:xfrm>
            <a:off x="7950428" y="309032"/>
            <a:ext cx="3877504" cy="19387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17392" r="2227" b="12370"/>
          <a:stretch/>
        </p:blipFill>
        <p:spPr>
          <a:xfrm>
            <a:off x="214794" y="4436389"/>
            <a:ext cx="4580467" cy="19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7122" y="287865"/>
            <a:ext cx="3452812" cy="643467"/>
          </a:xfrm>
        </p:spPr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ОТКРЫТИЕ БРОКЕР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12" y="1210623"/>
            <a:ext cx="2971337" cy="12871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17" y="669904"/>
            <a:ext cx="4737181" cy="236859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2" t="33610" r="11561" b="38382"/>
          <a:stretch/>
        </p:blipFill>
        <p:spPr>
          <a:xfrm>
            <a:off x="247122" y="931332"/>
            <a:ext cx="3438534" cy="9228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l="23641" t="21302" r="25394" b="35728"/>
          <a:stretch/>
        </p:blipFill>
        <p:spPr>
          <a:xfrm>
            <a:off x="6096966" y="3557846"/>
            <a:ext cx="5345921" cy="253538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26768" t="19841" r="26869" b="9669"/>
          <a:stretch/>
        </p:blipFill>
        <p:spPr>
          <a:xfrm>
            <a:off x="507369" y="2635133"/>
            <a:ext cx="4500442" cy="38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6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349" y="241069"/>
            <a:ext cx="1853536" cy="4613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Forex Club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7" t="29727" r="24843" b="34349"/>
          <a:stretch/>
        </p:blipFill>
        <p:spPr>
          <a:xfrm>
            <a:off x="235349" y="798022"/>
            <a:ext cx="1806048" cy="7148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75" y="1690600"/>
            <a:ext cx="1546741" cy="15467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" t="1946" r="2352" b="5617"/>
          <a:stretch/>
        </p:blipFill>
        <p:spPr>
          <a:xfrm>
            <a:off x="2446216" y="241069"/>
            <a:ext cx="5029200" cy="310053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235" y="897773"/>
            <a:ext cx="3890817" cy="210104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25757" r="8696" b="4271"/>
          <a:stretch/>
        </p:blipFill>
        <p:spPr>
          <a:xfrm>
            <a:off x="374072" y="3710476"/>
            <a:ext cx="6084917" cy="28595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t="7129" r="8047" b="17467"/>
          <a:stretch/>
        </p:blipFill>
        <p:spPr>
          <a:xfrm>
            <a:off x="7300963" y="4151494"/>
            <a:ext cx="4129037" cy="214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0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КЭШБЕРИ</vt:lpstr>
      <vt:lpstr>WWPC</vt:lpstr>
      <vt:lpstr>ОТКРЫТИЕ БРОКЕР</vt:lpstr>
      <vt:lpstr>Forex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Маслова</dc:creator>
  <cp:lastModifiedBy>Маслова Анна Олеговна</cp:lastModifiedBy>
  <cp:revision>7</cp:revision>
  <dcterms:created xsi:type="dcterms:W3CDTF">2019-04-11T11:26:17Z</dcterms:created>
  <dcterms:modified xsi:type="dcterms:W3CDTF">2019-04-11T12:02:00Z</dcterms:modified>
</cp:coreProperties>
</file>