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94568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2" d="100"/>
          <a:sy n="92" d="100"/>
        </p:scale>
        <p:origin x="2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6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3978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65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46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376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2466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05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8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667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0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40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1F651-493F-407D-B126-2F97EB9E3260}" type="datetimeFigureOut">
              <a:rPr kumimoji="1" lang="ja-JP" altLang="en-US" smtClean="0"/>
              <a:t>2024/9/22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D2424-701E-4763-BC7A-F16C284B3E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4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楕円 3"/>
          <p:cNvSpPr/>
          <p:nvPr/>
        </p:nvSpPr>
        <p:spPr>
          <a:xfrm>
            <a:off x="4224223" y="1175066"/>
            <a:ext cx="2134568" cy="7121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Entire Dataset</a:t>
            </a:r>
            <a:endParaRPr kumimoji="1" lang="ja-JP" altLang="en-US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8630027" y="246519"/>
            <a:ext cx="1738011" cy="4163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</a:t>
            </a:r>
            <a:endParaRPr kumimoji="1" lang="ja-JP" alt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直線矢印コネクタ 6"/>
          <p:cNvCxnSpPr>
            <a:cxnSpLocks/>
            <a:stCxn id="4" idx="6"/>
            <a:endCxn id="5" idx="1"/>
          </p:cNvCxnSpPr>
          <p:nvPr/>
        </p:nvCxnSpPr>
        <p:spPr>
          <a:xfrm flipV="1">
            <a:off x="6358791" y="454708"/>
            <a:ext cx="2271236" cy="1076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7367510" y="722037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7" name="楕円 46"/>
          <p:cNvSpPr/>
          <p:nvPr/>
        </p:nvSpPr>
        <p:spPr>
          <a:xfrm>
            <a:off x="525731" y="1671757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9" name="楕円 48"/>
          <p:cNvSpPr/>
          <p:nvPr/>
        </p:nvSpPr>
        <p:spPr>
          <a:xfrm>
            <a:off x="1505074" y="1101609"/>
            <a:ext cx="1646963" cy="844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Project</a:t>
            </a:r>
          </a:p>
        </p:txBody>
      </p:sp>
      <p:cxnSp>
        <p:nvCxnSpPr>
          <p:cNvPr id="51" name="直線矢印コネクタ 50"/>
          <p:cNvCxnSpPr>
            <a:cxnSpLocks/>
            <a:stCxn id="4" idx="2"/>
            <a:endCxn id="49" idx="6"/>
          </p:cNvCxnSpPr>
          <p:nvPr/>
        </p:nvCxnSpPr>
        <p:spPr>
          <a:xfrm flipH="1" flipV="1">
            <a:off x="3152037" y="1524038"/>
            <a:ext cx="1072186" cy="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3067867" y="1172010"/>
            <a:ext cx="12715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dct:publisher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3" name="直線矢印コネクタ 62"/>
          <p:cNvCxnSpPr>
            <a:cxnSpLocks/>
            <a:stCxn id="49" idx="3"/>
            <a:endCxn id="47" idx="6"/>
          </p:cNvCxnSpPr>
          <p:nvPr/>
        </p:nvCxnSpPr>
        <p:spPr>
          <a:xfrm flipH="1" flipV="1">
            <a:off x="741731" y="1779757"/>
            <a:ext cx="1004535" cy="42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/>
          <p:cNvCxnSpPr>
            <a:cxnSpLocks/>
            <a:stCxn id="49" idx="3"/>
            <a:endCxn id="139" idx="0"/>
          </p:cNvCxnSpPr>
          <p:nvPr/>
        </p:nvCxnSpPr>
        <p:spPr>
          <a:xfrm flipH="1">
            <a:off x="1667790" y="1822740"/>
            <a:ext cx="78476" cy="40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テキスト ボックス 99"/>
          <p:cNvSpPr txBox="1"/>
          <p:nvPr/>
        </p:nvSpPr>
        <p:spPr>
          <a:xfrm>
            <a:off x="3975452" y="5079310"/>
            <a:ext cx="14504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:dataDump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1" name="楕円 100"/>
          <p:cNvSpPr/>
          <p:nvPr/>
        </p:nvSpPr>
        <p:spPr>
          <a:xfrm>
            <a:off x="3180778" y="5558717"/>
            <a:ext cx="2829451" cy="82619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https://example.org/hello-world/dataset-v2.0.ttl&gt;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2" name="直線矢印コネクタ 101"/>
          <p:cNvCxnSpPr>
            <a:cxnSpLocks/>
            <a:stCxn id="171" idx="3"/>
            <a:endCxn id="101" idx="0"/>
          </p:cNvCxnSpPr>
          <p:nvPr/>
        </p:nvCxnSpPr>
        <p:spPr>
          <a:xfrm>
            <a:off x="4595504" y="3844573"/>
            <a:ext cx="0" cy="1714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正方形/長方形 106"/>
          <p:cNvSpPr/>
          <p:nvPr/>
        </p:nvSpPr>
        <p:spPr>
          <a:xfrm>
            <a:off x="1454043" y="5516095"/>
            <a:ext cx="124929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13290196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08" name="直線矢印コネクタ 107"/>
          <p:cNvCxnSpPr>
            <a:cxnSpLocks/>
            <a:stCxn id="171" idx="3"/>
            <a:endCxn id="107" idx="0"/>
          </p:cNvCxnSpPr>
          <p:nvPr/>
        </p:nvCxnSpPr>
        <p:spPr>
          <a:xfrm flipH="1">
            <a:off x="2078692" y="3844573"/>
            <a:ext cx="2516812" cy="1671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1812078" y="5077603"/>
            <a:ext cx="1270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dcat:byteSize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3" name="楕円 112"/>
          <p:cNvSpPr/>
          <p:nvPr/>
        </p:nvSpPr>
        <p:spPr>
          <a:xfrm>
            <a:off x="2041212" y="2664417"/>
            <a:ext cx="2165174" cy="42061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</a:t>
            </a:r>
            <a:r>
              <a:rPr lang="en-US" altLang="ja-JP" sz="11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http://www.w3.org/ns/formats/Turtle&gt;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4" name="直線矢印コネクタ 113"/>
          <p:cNvCxnSpPr>
            <a:cxnSpLocks/>
            <a:stCxn id="4" idx="4"/>
            <a:endCxn id="113" idx="7"/>
          </p:cNvCxnSpPr>
          <p:nvPr/>
        </p:nvCxnSpPr>
        <p:spPr>
          <a:xfrm flipH="1">
            <a:off x="3889304" y="1887199"/>
            <a:ext cx="1402203" cy="838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テキスト ボックス 116"/>
          <p:cNvSpPr txBox="1"/>
          <p:nvPr/>
        </p:nvSpPr>
        <p:spPr>
          <a:xfrm>
            <a:off x="3872893" y="2024188"/>
            <a:ext cx="10533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void:feature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1" name="楕円 170"/>
          <p:cNvSpPr/>
          <p:nvPr/>
        </p:nvSpPr>
        <p:spPr>
          <a:xfrm>
            <a:off x="4306712" y="3113726"/>
            <a:ext cx="1971996" cy="85624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2.0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2" name="直線矢印コネクタ 171"/>
          <p:cNvCxnSpPr>
            <a:stCxn id="4" idx="4"/>
            <a:endCxn id="171" idx="0"/>
          </p:cNvCxnSpPr>
          <p:nvPr/>
        </p:nvCxnSpPr>
        <p:spPr>
          <a:xfrm>
            <a:off x="5291507" y="1887199"/>
            <a:ext cx="1203" cy="1226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テキスト ボックス 175"/>
          <p:cNvSpPr txBox="1"/>
          <p:nvPr/>
        </p:nvSpPr>
        <p:spPr>
          <a:xfrm>
            <a:off x="6939718" y="2842113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1" name="楕円 180"/>
          <p:cNvSpPr/>
          <p:nvPr/>
        </p:nvSpPr>
        <p:spPr>
          <a:xfrm>
            <a:off x="7178748" y="3142137"/>
            <a:ext cx="2050197" cy="7945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1.0 of the Dataset</a:t>
            </a:r>
            <a:endParaRPr kumimoji="1"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2" name="直線矢印コネクタ 181"/>
          <p:cNvCxnSpPr>
            <a:stCxn id="4" idx="4"/>
            <a:endCxn id="181" idx="1"/>
          </p:cNvCxnSpPr>
          <p:nvPr/>
        </p:nvCxnSpPr>
        <p:spPr>
          <a:xfrm>
            <a:off x="5291507" y="1887199"/>
            <a:ext cx="2187485" cy="137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楕円 184"/>
          <p:cNvSpPr/>
          <p:nvPr/>
        </p:nvSpPr>
        <p:spPr>
          <a:xfrm>
            <a:off x="9499032" y="3101432"/>
            <a:ext cx="2149531" cy="799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u="sng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 0.1 of the Dataset</a:t>
            </a:r>
            <a:endParaRPr lang="ja-JP" altLang="en-US" sz="16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86" name="直線矢印コネクタ 185"/>
          <p:cNvCxnSpPr>
            <a:cxnSpLocks/>
            <a:stCxn id="4" idx="4"/>
          </p:cNvCxnSpPr>
          <p:nvPr/>
        </p:nvCxnSpPr>
        <p:spPr>
          <a:xfrm>
            <a:off x="5291507" y="1887199"/>
            <a:ext cx="4571681" cy="139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線矢印コネクタ 190"/>
          <p:cNvCxnSpPr>
            <a:cxnSpLocks/>
            <a:stCxn id="181" idx="4"/>
          </p:cNvCxnSpPr>
          <p:nvPr/>
        </p:nvCxnSpPr>
        <p:spPr>
          <a:xfrm>
            <a:off x="8203847" y="3936713"/>
            <a:ext cx="263898" cy="376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正方形/長方形 240"/>
          <p:cNvSpPr/>
          <p:nvPr/>
        </p:nvSpPr>
        <p:spPr>
          <a:xfrm>
            <a:off x="657271" y="4119563"/>
            <a:ext cx="1469561" cy="4895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Hello World LOD </a:t>
            </a:r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Version </a:t>
            </a:r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2" name="直線矢印コネクタ 241"/>
          <p:cNvCxnSpPr>
            <a:stCxn id="171" idx="2"/>
            <a:endCxn id="241" idx="3"/>
          </p:cNvCxnSpPr>
          <p:nvPr/>
        </p:nvCxnSpPr>
        <p:spPr>
          <a:xfrm flipH="1">
            <a:off x="2126832" y="3541847"/>
            <a:ext cx="2179880" cy="822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テキスト ボックス 244"/>
          <p:cNvSpPr txBox="1"/>
          <p:nvPr/>
        </p:nvSpPr>
        <p:spPr>
          <a:xfrm>
            <a:off x="2259890" y="3887126"/>
            <a:ext cx="825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dct:title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7" name="正方形/長方形 76"/>
          <p:cNvSpPr/>
          <p:nvPr/>
        </p:nvSpPr>
        <p:spPr>
          <a:xfrm>
            <a:off x="2254018" y="4538295"/>
            <a:ext cx="506487" cy="3607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2.0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0" name="直線矢印コネクタ 79"/>
          <p:cNvCxnSpPr>
            <a:cxnSpLocks/>
            <a:stCxn id="171" idx="2"/>
            <a:endCxn id="77" idx="3"/>
          </p:cNvCxnSpPr>
          <p:nvPr/>
        </p:nvCxnSpPr>
        <p:spPr>
          <a:xfrm flipH="1">
            <a:off x="2760505" y="3541847"/>
            <a:ext cx="1546207" cy="1176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2613918" y="4151944"/>
            <a:ext cx="112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pav:version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" name="曲線コネクタ 85"/>
          <p:cNvCxnSpPr>
            <a:stCxn id="181" idx="5"/>
            <a:endCxn id="185" idx="3"/>
          </p:cNvCxnSpPr>
          <p:nvPr/>
        </p:nvCxnSpPr>
        <p:spPr>
          <a:xfrm rot="5400000" flipH="1" flipV="1">
            <a:off x="9352972" y="3359499"/>
            <a:ext cx="36579" cy="885123"/>
          </a:xfrm>
          <a:prstGeom prst="curvedConnector3">
            <a:avLst>
              <a:gd name="adj1" fmla="val -9430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213459" y="3507436"/>
            <a:ext cx="10981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</a:t>
            </a:r>
            <a:endParaRPr kumimoji="1" lang="en-US" altLang="ja-JP" sz="1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kumimoji="1"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8668094" y="4056580"/>
            <a:ext cx="1630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pav:previousVersion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334232" y="2588383"/>
            <a:ext cx="20536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600" dirty="0" err="1">
                <a:solidFill>
                  <a:srgbClr val="FF0000"/>
                </a:solidFill>
                <a:highlight>
                  <a:srgbClr val="FFFF00"/>
                </a:highlight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:hasCurrentVersion</a:t>
            </a:r>
            <a:endParaRPr kumimoji="1" lang="ja-JP" altLang="en-US" sz="1600" dirty="0">
              <a:solidFill>
                <a:srgbClr val="FF0000"/>
              </a:solidFill>
              <a:highlight>
                <a:srgbClr val="FFFF00"/>
              </a:highlight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8" name="正方形/長方形 137"/>
          <p:cNvSpPr/>
          <p:nvPr/>
        </p:nvSpPr>
        <p:spPr>
          <a:xfrm>
            <a:off x="3247412" y="4786556"/>
            <a:ext cx="962077" cy="3358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272594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5" name="正方形/長方形 104"/>
          <p:cNvSpPr/>
          <p:nvPr/>
        </p:nvSpPr>
        <p:spPr>
          <a:xfrm>
            <a:off x="3549019" y="4404115"/>
            <a:ext cx="11028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void:triples</a:t>
            </a:r>
          </a:p>
        </p:txBody>
      </p:sp>
      <p:cxnSp>
        <p:nvCxnSpPr>
          <p:cNvPr id="140" name="直線矢印コネクタ 139"/>
          <p:cNvCxnSpPr>
            <a:cxnSpLocks/>
            <a:stCxn id="171" idx="3"/>
            <a:endCxn id="138" idx="0"/>
          </p:cNvCxnSpPr>
          <p:nvPr/>
        </p:nvCxnSpPr>
        <p:spPr>
          <a:xfrm flipH="1">
            <a:off x="3728451" y="3844573"/>
            <a:ext cx="867053" cy="941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楕円 56"/>
          <p:cNvSpPr/>
          <p:nvPr/>
        </p:nvSpPr>
        <p:spPr>
          <a:xfrm>
            <a:off x="4787751" y="4656817"/>
            <a:ext cx="1482618" cy="5038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Revision history info</a:t>
            </a:r>
            <a:endParaRPr kumimoji="1" lang="ja-JP" altLang="en-US" sz="1400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18" name="直線矢印コネクタ 117"/>
          <p:cNvCxnSpPr>
            <a:cxnSpLocks/>
            <a:stCxn id="171" idx="4"/>
            <a:endCxn id="57" idx="0"/>
          </p:cNvCxnSpPr>
          <p:nvPr/>
        </p:nvCxnSpPr>
        <p:spPr>
          <a:xfrm>
            <a:off x="5292710" y="3969967"/>
            <a:ext cx="236350" cy="68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stCxn id="171" idx="6"/>
            <a:endCxn id="181" idx="2"/>
          </p:cNvCxnSpPr>
          <p:nvPr/>
        </p:nvCxnSpPr>
        <p:spPr>
          <a:xfrm flipV="1">
            <a:off x="6278708" y="3539425"/>
            <a:ext cx="900040" cy="2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テキスト ボックス 121"/>
          <p:cNvSpPr txBox="1"/>
          <p:nvPr/>
        </p:nvSpPr>
        <p:spPr>
          <a:xfrm>
            <a:off x="4966488" y="4021228"/>
            <a:ext cx="1410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:qualifiedRevision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3" name="直線矢印コネクタ 122"/>
          <p:cNvCxnSpPr>
            <a:cxnSpLocks/>
            <a:stCxn id="57" idx="5"/>
            <a:endCxn id="126" idx="1"/>
          </p:cNvCxnSpPr>
          <p:nvPr/>
        </p:nvCxnSpPr>
        <p:spPr>
          <a:xfrm>
            <a:off x="6053245" y="5086869"/>
            <a:ext cx="1000364" cy="737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正方形/長方形 125"/>
          <p:cNvSpPr/>
          <p:nvPr/>
        </p:nvSpPr>
        <p:spPr>
          <a:xfrm>
            <a:off x="7053609" y="5496983"/>
            <a:ext cx="1173163" cy="654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1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some more descriptions on the new “world.”</a:t>
            </a:r>
            <a:endParaRPr kumimoji="1" lang="ja-JP" altLang="en-US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8" name="テキスト ボックス 127"/>
          <p:cNvSpPr txBox="1"/>
          <p:nvPr/>
        </p:nvSpPr>
        <p:spPr>
          <a:xfrm>
            <a:off x="5914296" y="5302525"/>
            <a:ext cx="119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rdfs:comment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1" name="楕円 130"/>
          <p:cNvSpPr/>
          <p:nvPr/>
        </p:nvSpPr>
        <p:spPr>
          <a:xfrm>
            <a:off x="6053245" y="6329519"/>
            <a:ext cx="3022802" cy="531321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&lt;https://example.org/releases/hello-world-v2&gt;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4" name="直線矢印コネクタ 133"/>
          <p:cNvCxnSpPr>
            <a:cxnSpLocks/>
            <a:stCxn id="57" idx="4"/>
            <a:endCxn id="131" idx="1"/>
          </p:cNvCxnSpPr>
          <p:nvPr/>
        </p:nvCxnSpPr>
        <p:spPr>
          <a:xfrm>
            <a:off x="5529060" y="5160654"/>
            <a:ext cx="966864" cy="1246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テキスト ボックス 186"/>
          <p:cNvSpPr txBox="1"/>
          <p:nvPr/>
        </p:nvSpPr>
        <p:spPr>
          <a:xfrm>
            <a:off x="5938152" y="5997695"/>
            <a:ext cx="1051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rdfs:seeAlso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6" name="楕円 195"/>
          <p:cNvSpPr/>
          <p:nvPr/>
        </p:nvSpPr>
        <p:spPr>
          <a:xfrm>
            <a:off x="3843948" y="-4165"/>
            <a:ext cx="2573080" cy="66532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&lt;https://example.org/pid/hello-world/&gt;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0" name="直線矢印コネクタ 199"/>
          <p:cNvCxnSpPr>
            <a:cxnSpLocks/>
            <a:stCxn id="4" idx="0"/>
            <a:endCxn id="196" idx="4"/>
          </p:cNvCxnSpPr>
          <p:nvPr/>
        </p:nvCxnSpPr>
        <p:spPr>
          <a:xfrm flipH="1" flipV="1">
            <a:off x="5130488" y="661155"/>
            <a:ext cx="161019" cy="5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テキスト ボックス 202"/>
          <p:cNvSpPr txBox="1"/>
          <p:nvPr/>
        </p:nvSpPr>
        <p:spPr>
          <a:xfrm>
            <a:off x="4563574" y="649867"/>
            <a:ext cx="14355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foaf:homepage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04" name="楕円 203"/>
          <p:cNvSpPr/>
          <p:nvPr/>
        </p:nvSpPr>
        <p:spPr>
          <a:xfrm>
            <a:off x="1196052" y="15003"/>
            <a:ext cx="2534639" cy="5597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&lt;https://example.org/hello-world&gt;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5" name="直線矢印コネクタ 204"/>
          <p:cNvCxnSpPr>
            <a:cxnSpLocks/>
            <a:stCxn id="4" idx="0"/>
            <a:endCxn id="204" idx="5"/>
          </p:cNvCxnSpPr>
          <p:nvPr/>
        </p:nvCxnSpPr>
        <p:spPr>
          <a:xfrm flipH="1" flipV="1">
            <a:off x="3359502" y="492774"/>
            <a:ext cx="1932005" cy="682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正方形/長方形 211"/>
          <p:cNvSpPr/>
          <p:nvPr/>
        </p:nvSpPr>
        <p:spPr>
          <a:xfrm>
            <a:off x="3220289" y="607990"/>
            <a:ext cx="9578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foaf:page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35" name="正方形/長方形 234"/>
          <p:cNvSpPr/>
          <p:nvPr/>
        </p:nvSpPr>
        <p:spPr>
          <a:xfrm>
            <a:off x="8862904" y="847563"/>
            <a:ext cx="3455125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Hello world LOD provides invaluable information resources on the demonstrative purpose of “hello world” world.</a:t>
            </a:r>
            <a:endParaRPr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43" name="直線矢印コネクタ 242"/>
          <p:cNvCxnSpPr>
            <a:cxnSpLocks/>
            <a:stCxn id="4" idx="6"/>
            <a:endCxn id="235" idx="1"/>
          </p:cNvCxnSpPr>
          <p:nvPr/>
        </p:nvCxnSpPr>
        <p:spPr>
          <a:xfrm flipV="1">
            <a:off x="6358791" y="1216895"/>
            <a:ext cx="2504113" cy="314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正方形/長方形 243"/>
          <p:cNvSpPr/>
          <p:nvPr/>
        </p:nvSpPr>
        <p:spPr>
          <a:xfrm>
            <a:off x="7031880" y="1245494"/>
            <a:ext cx="14243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description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81" name="楕円 380"/>
          <p:cNvSpPr/>
          <p:nvPr/>
        </p:nvSpPr>
        <p:spPr>
          <a:xfrm>
            <a:off x="8049584" y="1721984"/>
            <a:ext cx="3353519" cy="63806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&lt;http://creativecommons.org/publicdomain/zero/1.0/&gt;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86" name="直線矢印コネクタ 385"/>
          <p:cNvCxnSpPr>
            <a:cxnSpLocks/>
            <a:stCxn id="4" idx="6"/>
            <a:endCxn id="381" idx="2"/>
          </p:cNvCxnSpPr>
          <p:nvPr/>
        </p:nvCxnSpPr>
        <p:spPr>
          <a:xfrm>
            <a:off x="6358791" y="1531133"/>
            <a:ext cx="1690793" cy="509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" name="正方形/長方形 388"/>
          <p:cNvSpPr/>
          <p:nvPr/>
        </p:nvSpPr>
        <p:spPr>
          <a:xfrm>
            <a:off x="6718726" y="1630476"/>
            <a:ext cx="106631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600" dirty="0">
                <a:latin typeface="Calibri Light" panose="020F0302020204030204" pitchFamily="34" charset="0"/>
                <a:cs typeface="Calibri Light" panose="020F0302020204030204" pitchFamily="34" charset="0"/>
              </a:rPr>
              <a:t>dct:</a:t>
            </a:r>
            <a:r>
              <a:rPr lang="en-US" altLang="ja-JP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license</a:t>
            </a:r>
            <a:endParaRPr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3" name="直線矢印コネクタ 172">
            <a:extLst>
              <a:ext uri="{FF2B5EF4-FFF2-40B4-BE49-F238E27FC236}">
                <a16:creationId xmlns:a16="http://schemas.microsoft.com/office/drawing/2014/main" id="{EDCAABF4-EFDA-45A9-85AA-5CA97B756F6D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1227962" y="956754"/>
            <a:ext cx="518304" cy="26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A535244E-C2A9-4DC5-A4CB-204030E50524}"/>
              </a:ext>
            </a:extLst>
          </p:cNvPr>
          <p:cNvSpPr txBox="1"/>
          <p:nvPr/>
        </p:nvSpPr>
        <p:spPr>
          <a:xfrm>
            <a:off x="906472" y="937353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7" name="楕円 176">
            <a:extLst>
              <a:ext uri="{FF2B5EF4-FFF2-40B4-BE49-F238E27FC236}">
                <a16:creationId xmlns:a16="http://schemas.microsoft.com/office/drawing/2014/main" id="{2A16773E-E6F2-488F-878B-D83444EF3452}"/>
              </a:ext>
            </a:extLst>
          </p:cNvPr>
          <p:cNvSpPr/>
          <p:nvPr/>
        </p:nvSpPr>
        <p:spPr>
          <a:xfrm>
            <a:off x="47845" y="590056"/>
            <a:ext cx="1733196" cy="4296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foaf:Project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4F62CE52-1BA8-4777-8E39-78E29EDAAF50}"/>
              </a:ext>
            </a:extLst>
          </p:cNvPr>
          <p:cNvSpPr txBox="1"/>
          <p:nvPr/>
        </p:nvSpPr>
        <p:spPr>
          <a:xfrm>
            <a:off x="6128214" y="726607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9" name="楕円 188">
            <a:extLst>
              <a:ext uri="{FF2B5EF4-FFF2-40B4-BE49-F238E27FC236}">
                <a16:creationId xmlns:a16="http://schemas.microsoft.com/office/drawing/2014/main" id="{FCB4122B-CCD7-4263-A7AC-7998F231D950}"/>
              </a:ext>
            </a:extLst>
          </p:cNvPr>
          <p:cNvSpPr/>
          <p:nvPr/>
        </p:nvSpPr>
        <p:spPr>
          <a:xfrm>
            <a:off x="6463873" y="57065"/>
            <a:ext cx="1729503" cy="5199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void:Dataset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FF73DA21-E372-47D5-B9DA-63AFACE92AD9}"/>
              </a:ext>
            </a:extLst>
          </p:cNvPr>
          <p:cNvCxnSpPr>
            <a:cxnSpLocks/>
            <a:stCxn id="4" idx="0"/>
            <a:endCxn id="189" idx="4"/>
          </p:cNvCxnSpPr>
          <p:nvPr/>
        </p:nvCxnSpPr>
        <p:spPr>
          <a:xfrm flipV="1">
            <a:off x="5291507" y="576993"/>
            <a:ext cx="2037118" cy="598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楕円 134">
            <a:extLst>
              <a:ext uri="{FF2B5EF4-FFF2-40B4-BE49-F238E27FC236}">
                <a16:creationId xmlns:a16="http://schemas.microsoft.com/office/drawing/2014/main" id="{90E2753E-E967-4D73-AF1F-F9988DFC0CA5}"/>
              </a:ext>
            </a:extLst>
          </p:cNvPr>
          <p:cNvSpPr/>
          <p:nvPr/>
        </p:nvSpPr>
        <p:spPr>
          <a:xfrm>
            <a:off x="1677638" y="3459166"/>
            <a:ext cx="1681822" cy="40134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65B9E47C-F058-4DDC-8DE7-5E3643EAD2DF}"/>
              </a:ext>
            </a:extLst>
          </p:cNvPr>
          <p:cNvSpPr txBox="1"/>
          <p:nvPr/>
        </p:nvSpPr>
        <p:spPr>
          <a:xfrm>
            <a:off x="3368435" y="3324855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ACDC8C70-2419-4E4A-A69B-247F74FDEEE2}"/>
              </a:ext>
            </a:extLst>
          </p:cNvPr>
          <p:cNvCxnSpPr>
            <a:cxnSpLocks/>
            <a:stCxn id="171" idx="2"/>
            <a:endCxn id="135" idx="6"/>
          </p:cNvCxnSpPr>
          <p:nvPr/>
        </p:nvCxnSpPr>
        <p:spPr>
          <a:xfrm flipH="1">
            <a:off x="3359460" y="3541847"/>
            <a:ext cx="947252" cy="117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楕円 191">
            <a:extLst>
              <a:ext uri="{FF2B5EF4-FFF2-40B4-BE49-F238E27FC236}">
                <a16:creationId xmlns:a16="http://schemas.microsoft.com/office/drawing/2014/main" id="{D4BB5086-B49F-463A-AEA6-13577633D99D}"/>
              </a:ext>
            </a:extLst>
          </p:cNvPr>
          <p:cNvSpPr/>
          <p:nvPr/>
        </p:nvSpPr>
        <p:spPr>
          <a:xfrm>
            <a:off x="6868494" y="4876678"/>
            <a:ext cx="1624892" cy="4010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:Revision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BF186203-204E-40F4-8222-6FCAD38D63F7}"/>
              </a:ext>
            </a:extLst>
          </p:cNvPr>
          <p:cNvSpPr txBox="1"/>
          <p:nvPr/>
        </p:nvSpPr>
        <p:spPr>
          <a:xfrm>
            <a:off x="6214609" y="4719898"/>
            <a:ext cx="840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6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0878B575-E85A-4F5E-9BB2-34484FBCDF83}"/>
              </a:ext>
            </a:extLst>
          </p:cNvPr>
          <p:cNvCxnSpPr>
            <a:cxnSpLocks/>
            <a:stCxn id="57" idx="6"/>
            <a:endCxn id="192" idx="2"/>
          </p:cNvCxnSpPr>
          <p:nvPr/>
        </p:nvCxnSpPr>
        <p:spPr>
          <a:xfrm>
            <a:off x="6270369" y="4908736"/>
            <a:ext cx="598125" cy="168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0DA189F9-F058-458B-B0E0-D8014D6751AE}"/>
              </a:ext>
            </a:extLst>
          </p:cNvPr>
          <p:cNvSpPr txBox="1"/>
          <p:nvPr/>
        </p:nvSpPr>
        <p:spPr>
          <a:xfrm>
            <a:off x="8791416" y="2786736"/>
            <a:ext cx="1264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pav</a:t>
            </a:r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:hasVersion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FF58521A-AACB-4CDE-8730-6259633DA58E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8185455" y="3936713"/>
            <a:ext cx="18392" cy="467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線矢印コネクタ 231">
            <a:extLst>
              <a:ext uri="{FF2B5EF4-FFF2-40B4-BE49-F238E27FC236}">
                <a16:creationId xmlns:a16="http://schemas.microsoft.com/office/drawing/2014/main" id="{0F66B508-CF5B-4364-A0DE-694693022643}"/>
              </a:ext>
            </a:extLst>
          </p:cNvPr>
          <p:cNvCxnSpPr>
            <a:cxnSpLocks/>
            <a:stCxn id="181" idx="4"/>
          </p:cNvCxnSpPr>
          <p:nvPr/>
        </p:nvCxnSpPr>
        <p:spPr>
          <a:xfrm flipH="1">
            <a:off x="7915368" y="3936713"/>
            <a:ext cx="288479" cy="421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E7F6C6CD-0049-4ADF-8519-746C1FEB44DA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284184" cy="370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>
            <a:extLst>
              <a:ext uri="{FF2B5EF4-FFF2-40B4-BE49-F238E27FC236}">
                <a16:creationId xmlns:a16="http://schemas.microsoft.com/office/drawing/2014/main" id="{C0137BB3-0953-4C8E-8988-94CD1A59F551}"/>
              </a:ext>
            </a:extLst>
          </p:cNvPr>
          <p:cNvCxnSpPr>
            <a:cxnSpLocks/>
            <a:stCxn id="185" idx="4"/>
          </p:cNvCxnSpPr>
          <p:nvPr/>
        </p:nvCxnSpPr>
        <p:spPr>
          <a:xfrm>
            <a:off x="10573798" y="3900842"/>
            <a:ext cx="1894" cy="46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直線矢印コネクタ 236">
            <a:extLst>
              <a:ext uri="{FF2B5EF4-FFF2-40B4-BE49-F238E27FC236}">
                <a16:creationId xmlns:a16="http://schemas.microsoft.com/office/drawing/2014/main" id="{F283566E-FAB1-4D76-BA10-1ADAE6ECA3AF}"/>
              </a:ext>
            </a:extLst>
          </p:cNvPr>
          <p:cNvCxnSpPr>
            <a:cxnSpLocks/>
            <a:stCxn id="185" idx="4"/>
          </p:cNvCxnSpPr>
          <p:nvPr/>
        </p:nvCxnSpPr>
        <p:spPr>
          <a:xfrm flipH="1">
            <a:off x="10305606" y="3900842"/>
            <a:ext cx="268192" cy="415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BCF7BAC9-532A-4AC9-BCFD-EA980E2F52EB}"/>
              </a:ext>
            </a:extLst>
          </p:cNvPr>
          <p:cNvSpPr/>
          <p:nvPr/>
        </p:nvSpPr>
        <p:spPr>
          <a:xfrm>
            <a:off x="-1147527" y="1861668"/>
            <a:ext cx="881020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 Foo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FBF8E2E0-9876-480E-B45B-E9A148999661}"/>
              </a:ext>
            </a:extLst>
          </p:cNvPr>
          <p:cNvCxnSpPr>
            <a:cxnSpLocks/>
            <a:stCxn id="47" idx="3"/>
            <a:endCxn id="84" idx="3"/>
          </p:cNvCxnSpPr>
          <p:nvPr/>
        </p:nvCxnSpPr>
        <p:spPr>
          <a:xfrm flipH="1">
            <a:off x="-266507" y="1856125"/>
            <a:ext cx="823870" cy="141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D28DF319-9599-4066-A65F-1A06A72687E7}"/>
              </a:ext>
            </a:extLst>
          </p:cNvPr>
          <p:cNvCxnSpPr>
            <a:cxnSpLocks/>
            <a:stCxn id="47" idx="1"/>
            <a:endCxn id="95" idx="5"/>
          </p:cNvCxnSpPr>
          <p:nvPr/>
        </p:nvCxnSpPr>
        <p:spPr>
          <a:xfrm flipH="1" flipV="1">
            <a:off x="16414" y="1474996"/>
            <a:ext cx="540949" cy="228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F04100F-9E2B-4801-BDCE-6731F0A2F186}"/>
              </a:ext>
            </a:extLst>
          </p:cNvPr>
          <p:cNvSpPr txBox="1"/>
          <p:nvPr/>
        </p:nvSpPr>
        <p:spPr>
          <a:xfrm>
            <a:off x="170763" y="1350023"/>
            <a:ext cx="8404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B7BBA565-5BE3-49A4-8CD7-79798C9AA0BB}"/>
              </a:ext>
            </a:extLst>
          </p:cNvPr>
          <p:cNvSpPr/>
          <p:nvPr/>
        </p:nvSpPr>
        <p:spPr>
          <a:xfrm>
            <a:off x="-1196502" y="1149616"/>
            <a:ext cx="1421020" cy="3812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1EF9301-08D7-47E6-B452-BC6E55326378}"/>
              </a:ext>
            </a:extLst>
          </p:cNvPr>
          <p:cNvSpPr txBox="1"/>
          <p:nvPr/>
        </p:nvSpPr>
        <p:spPr>
          <a:xfrm>
            <a:off x="-358375" y="1640686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98914A11-E46B-41E9-A211-A087995C7B5C}"/>
              </a:ext>
            </a:extLst>
          </p:cNvPr>
          <p:cNvSpPr/>
          <p:nvPr/>
        </p:nvSpPr>
        <p:spPr>
          <a:xfrm>
            <a:off x="-1443349" y="2188216"/>
            <a:ext cx="1374412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alice@example.org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380DDCCB-9467-4CCB-A6BB-5EF28D2F2778}"/>
              </a:ext>
            </a:extLst>
          </p:cNvPr>
          <p:cNvCxnSpPr>
            <a:cxnSpLocks/>
            <a:stCxn id="47" idx="3"/>
            <a:endCxn id="120" idx="3"/>
          </p:cNvCxnSpPr>
          <p:nvPr/>
        </p:nvCxnSpPr>
        <p:spPr>
          <a:xfrm flipH="1">
            <a:off x="-68937" y="1856125"/>
            <a:ext cx="626300" cy="516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37DF1EE8-3911-41BE-9594-08C85C479973}"/>
              </a:ext>
            </a:extLst>
          </p:cNvPr>
          <p:cNvSpPr txBox="1"/>
          <p:nvPr/>
        </p:nvSpPr>
        <p:spPr>
          <a:xfrm>
            <a:off x="-304686" y="1952379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</a:t>
            </a:r>
            <a:r>
              <a:rPr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mbox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C936730B-E20A-48C1-B742-84F4D7EA35C8}"/>
              </a:ext>
            </a:extLst>
          </p:cNvPr>
          <p:cNvSpPr/>
          <p:nvPr/>
        </p:nvSpPr>
        <p:spPr>
          <a:xfrm>
            <a:off x="-1128185" y="2625975"/>
            <a:ext cx="1067561" cy="369332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University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5F2DA194-6FBA-422A-997F-F071E25967C8}"/>
              </a:ext>
            </a:extLst>
          </p:cNvPr>
          <p:cNvCxnSpPr>
            <a:cxnSpLocks/>
            <a:stCxn id="47" idx="3"/>
            <a:endCxn id="125" idx="3"/>
          </p:cNvCxnSpPr>
          <p:nvPr/>
        </p:nvCxnSpPr>
        <p:spPr>
          <a:xfrm flipH="1">
            <a:off x="-60624" y="1856125"/>
            <a:ext cx="617987" cy="954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35B92AED-3BD1-4B0E-9A84-769910BE259A}"/>
              </a:ext>
            </a:extLst>
          </p:cNvPr>
          <p:cNvSpPr txBox="1"/>
          <p:nvPr/>
        </p:nvSpPr>
        <p:spPr>
          <a:xfrm>
            <a:off x="-63241" y="2295798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CA194CEE-19EC-438A-B11A-984DC8B831A2}"/>
              </a:ext>
            </a:extLst>
          </p:cNvPr>
          <p:cNvSpPr txBox="1"/>
          <p:nvPr/>
        </p:nvSpPr>
        <p:spPr>
          <a:xfrm>
            <a:off x="1632171" y="1910053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1CE2A74F-F6C0-4189-909C-2D0D076B84C7}"/>
              </a:ext>
            </a:extLst>
          </p:cNvPr>
          <p:cNvSpPr/>
          <p:nvPr/>
        </p:nvSpPr>
        <p:spPr>
          <a:xfrm>
            <a:off x="1559790" y="22318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1F520A99-4A2A-4709-8546-09C5B80B5ECD}"/>
              </a:ext>
            </a:extLst>
          </p:cNvPr>
          <p:cNvSpPr/>
          <p:nvPr/>
        </p:nvSpPr>
        <p:spPr>
          <a:xfrm>
            <a:off x="203736" y="3082019"/>
            <a:ext cx="812884" cy="271416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Calibri Light" panose="020F0302020204030204" pitchFamily="34" charset="0"/>
                <a:cs typeface="Calibri Light" panose="020F0302020204030204" pitchFamily="34" charset="0"/>
              </a:rPr>
              <a:t>Bob Bar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AF65C0F8-2E81-4344-ACC5-4C87A082EF17}"/>
              </a:ext>
            </a:extLst>
          </p:cNvPr>
          <p:cNvCxnSpPr>
            <a:cxnSpLocks/>
            <a:stCxn id="139" idx="3"/>
            <a:endCxn id="155" idx="3"/>
          </p:cNvCxnSpPr>
          <p:nvPr/>
        </p:nvCxnSpPr>
        <p:spPr>
          <a:xfrm flipH="1">
            <a:off x="1016620" y="2416243"/>
            <a:ext cx="574802" cy="801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26337A73-D291-492A-AC30-75C1386EC4D8}"/>
              </a:ext>
            </a:extLst>
          </p:cNvPr>
          <p:cNvSpPr txBox="1"/>
          <p:nvPr/>
        </p:nvSpPr>
        <p:spPr>
          <a:xfrm>
            <a:off x="528664" y="2753411"/>
            <a:ext cx="925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foaf:name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19D3B725-B635-40C0-B273-F26BFDA0A613}"/>
              </a:ext>
            </a:extLst>
          </p:cNvPr>
          <p:cNvSpPr/>
          <p:nvPr/>
        </p:nvSpPr>
        <p:spPr>
          <a:xfrm>
            <a:off x="0" y="3395146"/>
            <a:ext cx="1256373" cy="44942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National Institute of Example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62" name="直線矢印コネクタ 161">
            <a:extLst>
              <a:ext uri="{FF2B5EF4-FFF2-40B4-BE49-F238E27FC236}">
                <a16:creationId xmlns:a16="http://schemas.microsoft.com/office/drawing/2014/main" id="{3584D01B-047A-4343-9EBE-2FE200B7C919}"/>
              </a:ext>
            </a:extLst>
          </p:cNvPr>
          <p:cNvCxnSpPr>
            <a:cxnSpLocks/>
            <a:stCxn id="139" idx="3"/>
            <a:endCxn id="161" idx="3"/>
          </p:cNvCxnSpPr>
          <p:nvPr/>
        </p:nvCxnSpPr>
        <p:spPr>
          <a:xfrm flipH="1">
            <a:off x="1256373" y="2416243"/>
            <a:ext cx="335049" cy="1203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78BAECC0-2677-429C-8AE7-A70E96E60D99}"/>
              </a:ext>
            </a:extLst>
          </p:cNvPr>
          <p:cNvSpPr txBox="1"/>
          <p:nvPr/>
        </p:nvSpPr>
        <p:spPr>
          <a:xfrm>
            <a:off x="1145706" y="2970885"/>
            <a:ext cx="1358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vcard:organization-name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E8930A60-43AE-469D-B96D-585ACADCCDDC}"/>
              </a:ext>
            </a:extLst>
          </p:cNvPr>
          <p:cNvSpPr txBox="1"/>
          <p:nvPr/>
        </p:nvSpPr>
        <p:spPr>
          <a:xfrm>
            <a:off x="666076" y="1718006"/>
            <a:ext cx="11267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foaf:member</a:t>
            </a:r>
            <a:endParaRPr kumimoji="1" lang="ja-JP" altLang="en-US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38E9122E-772D-4758-B27F-97D8F20D2E3A}"/>
              </a:ext>
            </a:extLst>
          </p:cNvPr>
          <p:cNvCxnSpPr>
            <a:cxnSpLocks/>
            <a:stCxn id="139" idx="6"/>
            <a:endCxn id="133" idx="2"/>
          </p:cNvCxnSpPr>
          <p:nvPr/>
        </p:nvCxnSpPr>
        <p:spPr>
          <a:xfrm>
            <a:off x="1775790" y="2339875"/>
            <a:ext cx="397390" cy="81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楕円 132">
            <a:extLst>
              <a:ext uri="{FF2B5EF4-FFF2-40B4-BE49-F238E27FC236}">
                <a16:creationId xmlns:a16="http://schemas.microsoft.com/office/drawing/2014/main" id="{9CDEC29A-AADA-479F-BC08-75C76E9F5808}"/>
              </a:ext>
            </a:extLst>
          </p:cNvPr>
          <p:cNvSpPr/>
          <p:nvPr/>
        </p:nvSpPr>
        <p:spPr>
          <a:xfrm>
            <a:off x="2173180" y="2277356"/>
            <a:ext cx="1258478" cy="2885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foaf:Person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5CBC4372-6BB4-41B9-88B0-EE630815CBB9}"/>
              </a:ext>
            </a:extLst>
          </p:cNvPr>
          <p:cNvSpPr txBox="1"/>
          <p:nvPr/>
        </p:nvSpPr>
        <p:spPr>
          <a:xfrm>
            <a:off x="1721112" y="2150031"/>
            <a:ext cx="840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rdf:type</a:t>
            </a:r>
            <a:endParaRPr kumimoji="1" lang="ja-JP" altLang="en-US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79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269</Words>
  <Application>Microsoft Office PowerPoint</Application>
  <PresentationFormat>ワイド画面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Calibri Light</vt:lpstr>
      <vt:lpstr>Office テーマ</vt:lpstr>
      <vt:lpstr>PowerPoint プレゼンテーション</vt:lpstr>
    </vt:vector>
  </TitlesOfParts>
  <Company>筑波大学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masao</dc:creator>
  <cp:lastModifiedBy> 高久　雅生</cp:lastModifiedBy>
  <cp:revision>149</cp:revision>
  <cp:lastPrinted>2020-07-05T13:56:58Z</cp:lastPrinted>
  <dcterms:created xsi:type="dcterms:W3CDTF">2020-07-04T10:32:08Z</dcterms:created>
  <dcterms:modified xsi:type="dcterms:W3CDTF">2024-09-21T16:15:54Z</dcterms:modified>
</cp:coreProperties>
</file>