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6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F651-493F-407D-B126-2F97EB9E3260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5678948" y="1175066"/>
            <a:ext cx="2134568" cy="71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Entire Dataset</a:t>
            </a:r>
            <a:endParaRPr kumimoji="1" lang="ja-JP" alt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084752" y="246519"/>
            <a:ext cx="1738011" cy="41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</a:t>
            </a:r>
            <a:endParaRPr kumimoji="1" lang="ja-JP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線矢印コネクタ 6"/>
          <p:cNvCxnSpPr>
            <a:cxnSpLocks/>
            <a:stCxn id="4" idx="6"/>
            <a:endCxn id="5" idx="1"/>
          </p:cNvCxnSpPr>
          <p:nvPr/>
        </p:nvCxnSpPr>
        <p:spPr>
          <a:xfrm flipV="1">
            <a:off x="7813516" y="454708"/>
            <a:ext cx="2271236" cy="10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822235" y="72203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1980456" y="167175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2959799" y="1101609"/>
            <a:ext cx="1646963" cy="84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Project</a:t>
            </a:r>
          </a:p>
        </p:txBody>
      </p:sp>
      <p:cxnSp>
        <p:nvCxnSpPr>
          <p:cNvPr id="51" name="直線矢印コネクタ 50"/>
          <p:cNvCxnSpPr>
            <a:cxnSpLocks/>
            <a:stCxn id="4" idx="2"/>
            <a:endCxn id="49" idx="6"/>
          </p:cNvCxnSpPr>
          <p:nvPr/>
        </p:nvCxnSpPr>
        <p:spPr>
          <a:xfrm flipH="1" flipV="1">
            <a:off x="4606762" y="1524038"/>
            <a:ext cx="1072186" cy="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522592" y="117201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dct:publisher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直線矢印コネクタ 62"/>
          <p:cNvCxnSpPr>
            <a:cxnSpLocks/>
            <a:stCxn id="49" idx="3"/>
            <a:endCxn id="47" idx="6"/>
          </p:cNvCxnSpPr>
          <p:nvPr/>
        </p:nvCxnSpPr>
        <p:spPr>
          <a:xfrm flipH="1" flipV="1">
            <a:off x="2196456" y="1779757"/>
            <a:ext cx="1004535" cy="4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/>
            <a:stCxn id="49" idx="3"/>
            <a:endCxn id="139" idx="0"/>
          </p:cNvCxnSpPr>
          <p:nvPr/>
        </p:nvCxnSpPr>
        <p:spPr>
          <a:xfrm flipH="1">
            <a:off x="3122515" y="1822740"/>
            <a:ext cx="78476" cy="40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6340184" y="5049066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:dataDump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5451411" y="5499791"/>
            <a:ext cx="2839200" cy="826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https://example.org/hello-world/dataset-v2.0.ttl&gt;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2" name="直線矢印コネクタ 101"/>
          <p:cNvCxnSpPr>
            <a:cxnSpLocks/>
            <a:stCxn id="171" idx="4"/>
            <a:endCxn id="101" idx="0"/>
          </p:cNvCxnSpPr>
          <p:nvPr/>
        </p:nvCxnSpPr>
        <p:spPr>
          <a:xfrm>
            <a:off x="6747435" y="3969967"/>
            <a:ext cx="123576" cy="152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2897954" y="5049066"/>
            <a:ext cx="124929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13290196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8" name="直線矢印コネクタ 107"/>
          <p:cNvCxnSpPr>
            <a:cxnSpLocks/>
            <a:stCxn id="171" idx="3"/>
            <a:endCxn id="107" idx="0"/>
          </p:cNvCxnSpPr>
          <p:nvPr/>
        </p:nvCxnSpPr>
        <p:spPr>
          <a:xfrm flipH="1">
            <a:off x="3522603" y="3844573"/>
            <a:ext cx="2527626" cy="120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3216759" y="4643166"/>
            <a:ext cx="12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dcat:byteSize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3495937" y="2664417"/>
            <a:ext cx="2165174" cy="4206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http://www.w3.org/ns/formats/Turtle&gt;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4" name="直線矢印コネクタ 113"/>
          <p:cNvCxnSpPr>
            <a:cxnSpLocks/>
            <a:stCxn id="4" idx="4"/>
            <a:endCxn id="113" idx="7"/>
          </p:cNvCxnSpPr>
          <p:nvPr/>
        </p:nvCxnSpPr>
        <p:spPr>
          <a:xfrm flipH="1">
            <a:off x="5344029" y="1887199"/>
            <a:ext cx="1402203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5327618" y="202418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void:feature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楕円 170"/>
          <p:cNvSpPr/>
          <p:nvPr/>
        </p:nvSpPr>
        <p:spPr>
          <a:xfrm>
            <a:off x="5761437" y="3113726"/>
            <a:ext cx="1971996" cy="85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2.0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直線矢印コネクタ 171"/>
          <p:cNvCxnSpPr>
            <a:stCxn id="4" idx="4"/>
            <a:endCxn id="171" idx="0"/>
          </p:cNvCxnSpPr>
          <p:nvPr/>
        </p:nvCxnSpPr>
        <p:spPr>
          <a:xfrm>
            <a:off x="6746232" y="1887199"/>
            <a:ext cx="1203" cy="122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8394443" y="2842113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1" name="楕円 180"/>
          <p:cNvSpPr/>
          <p:nvPr/>
        </p:nvSpPr>
        <p:spPr>
          <a:xfrm>
            <a:off x="8633473" y="3142137"/>
            <a:ext cx="2050197" cy="79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1.0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2" name="直線矢印コネクタ 181"/>
          <p:cNvCxnSpPr>
            <a:stCxn id="4" idx="4"/>
            <a:endCxn id="181" idx="1"/>
          </p:cNvCxnSpPr>
          <p:nvPr/>
        </p:nvCxnSpPr>
        <p:spPr>
          <a:xfrm>
            <a:off x="6746232" y="1887199"/>
            <a:ext cx="2187485" cy="137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/>
          <p:cNvSpPr/>
          <p:nvPr/>
        </p:nvSpPr>
        <p:spPr>
          <a:xfrm>
            <a:off x="10953757" y="3101432"/>
            <a:ext cx="2149531" cy="7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0.1 of the Dataset</a:t>
            </a:r>
            <a:endParaRPr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6" name="直線矢印コネクタ 185"/>
          <p:cNvCxnSpPr>
            <a:cxnSpLocks/>
            <a:stCxn id="4" idx="4"/>
          </p:cNvCxnSpPr>
          <p:nvPr/>
        </p:nvCxnSpPr>
        <p:spPr>
          <a:xfrm>
            <a:off x="6746232" y="1887199"/>
            <a:ext cx="4571681" cy="1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cxnSpLocks/>
            <a:stCxn id="181" idx="4"/>
          </p:cNvCxnSpPr>
          <p:nvPr/>
        </p:nvCxnSpPr>
        <p:spPr>
          <a:xfrm>
            <a:off x="9658572" y="3936713"/>
            <a:ext cx="263898" cy="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>
          <a:xfrm>
            <a:off x="2200206" y="3977647"/>
            <a:ext cx="1469561" cy="489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 </a:t>
            </a:r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2" name="直線矢印コネクタ 241"/>
          <p:cNvCxnSpPr>
            <a:stCxn id="171" idx="2"/>
            <a:endCxn id="241" idx="3"/>
          </p:cNvCxnSpPr>
          <p:nvPr/>
        </p:nvCxnSpPr>
        <p:spPr>
          <a:xfrm flipH="1">
            <a:off x="3669767" y="3541847"/>
            <a:ext cx="2091670" cy="68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3855407" y="377133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724313" y="4320685"/>
            <a:ext cx="506487" cy="3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0" name="直線矢印コネクタ 79"/>
          <p:cNvCxnSpPr>
            <a:cxnSpLocks/>
            <a:stCxn id="171" idx="2"/>
            <a:endCxn id="77" idx="3"/>
          </p:cNvCxnSpPr>
          <p:nvPr/>
        </p:nvCxnSpPr>
        <p:spPr>
          <a:xfrm flipH="1">
            <a:off x="4230800" y="3541847"/>
            <a:ext cx="1530637" cy="9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3002" y="4001886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pav:version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" name="曲線コネクタ 85"/>
          <p:cNvCxnSpPr>
            <a:stCxn id="181" idx="5"/>
            <a:endCxn id="185" idx="3"/>
          </p:cNvCxnSpPr>
          <p:nvPr/>
        </p:nvCxnSpPr>
        <p:spPr>
          <a:xfrm rot="5400000" flipH="1" flipV="1">
            <a:off x="10807697" y="3359499"/>
            <a:ext cx="36579" cy="885123"/>
          </a:xfrm>
          <a:prstGeom prst="curvedConnector3">
            <a:avLst>
              <a:gd name="adj1" fmla="val -94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668184" y="3507436"/>
            <a:ext cx="109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</a:t>
            </a:r>
            <a:endParaRPr kumimoji="1" lang="en-US" altLang="ja-JP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122819" y="4056580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788957" y="2588383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:hasCurrentVersion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354951" y="4930572"/>
            <a:ext cx="96207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272594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4471670" y="4578516"/>
            <a:ext cx="110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void:triples</a:t>
            </a:r>
          </a:p>
        </p:txBody>
      </p:sp>
      <p:cxnSp>
        <p:nvCxnSpPr>
          <p:cNvPr id="140" name="直線矢印コネクタ 139"/>
          <p:cNvCxnSpPr>
            <a:cxnSpLocks/>
            <a:stCxn id="171" idx="3"/>
            <a:endCxn id="138" idx="0"/>
          </p:cNvCxnSpPr>
          <p:nvPr/>
        </p:nvCxnSpPr>
        <p:spPr>
          <a:xfrm flipH="1">
            <a:off x="4835990" y="3844573"/>
            <a:ext cx="1214239" cy="108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/>
          <p:cNvSpPr/>
          <p:nvPr/>
        </p:nvSpPr>
        <p:spPr>
          <a:xfrm>
            <a:off x="7057124" y="4565374"/>
            <a:ext cx="1482618" cy="50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Revision history info</a:t>
            </a:r>
            <a:endParaRPr kumimoji="1" lang="ja-JP" altLang="en-US" sz="14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8" name="直線矢印コネクタ 117"/>
          <p:cNvCxnSpPr>
            <a:cxnSpLocks/>
            <a:stCxn id="171" idx="4"/>
            <a:endCxn id="57" idx="0"/>
          </p:cNvCxnSpPr>
          <p:nvPr/>
        </p:nvCxnSpPr>
        <p:spPr>
          <a:xfrm>
            <a:off x="6747435" y="3969967"/>
            <a:ext cx="1050998" cy="59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71" idx="6"/>
            <a:endCxn id="181" idx="2"/>
          </p:cNvCxnSpPr>
          <p:nvPr/>
        </p:nvCxnSpPr>
        <p:spPr>
          <a:xfrm flipV="1">
            <a:off x="7733433" y="3539425"/>
            <a:ext cx="900040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7235861" y="3929785"/>
            <a:ext cx="14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:qualifiedRevision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3" name="直線矢印コネクタ 122"/>
          <p:cNvCxnSpPr>
            <a:cxnSpLocks/>
            <a:stCxn id="57" idx="5"/>
            <a:endCxn id="126" idx="1"/>
          </p:cNvCxnSpPr>
          <p:nvPr/>
        </p:nvCxnSpPr>
        <p:spPr>
          <a:xfrm>
            <a:off x="8322618" y="4995426"/>
            <a:ext cx="1000364" cy="7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9322982" y="5405540"/>
            <a:ext cx="1173163" cy="65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some more descriptions on the new “world.”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8183669" y="5211082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rdfs:comment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8322618" y="6238076"/>
            <a:ext cx="3022802" cy="5313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&lt;https://example.org/releases/hello-world-v2&gt;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4" name="直線矢印コネクタ 133"/>
          <p:cNvCxnSpPr>
            <a:cxnSpLocks/>
            <a:stCxn id="57" idx="4"/>
            <a:endCxn id="131" idx="1"/>
          </p:cNvCxnSpPr>
          <p:nvPr/>
        </p:nvCxnSpPr>
        <p:spPr>
          <a:xfrm>
            <a:off x="7798433" y="5069211"/>
            <a:ext cx="966864" cy="12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8207525" y="5906252"/>
            <a:ext cx="105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rdfs:seeAlso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6" name="楕円 195"/>
          <p:cNvSpPr/>
          <p:nvPr/>
        </p:nvSpPr>
        <p:spPr>
          <a:xfrm>
            <a:off x="5298673" y="-4165"/>
            <a:ext cx="2573080" cy="6653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&lt;https://example.org/pid/hello-world/&gt;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0" name="直線矢印コネクタ 199"/>
          <p:cNvCxnSpPr>
            <a:cxnSpLocks/>
            <a:stCxn id="4" idx="0"/>
            <a:endCxn id="196" idx="4"/>
          </p:cNvCxnSpPr>
          <p:nvPr/>
        </p:nvCxnSpPr>
        <p:spPr>
          <a:xfrm flipH="1" flipV="1">
            <a:off x="6585213" y="661155"/>
            <a:ext cx="161019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6018299" y="649867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foaf:homepage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" name="楕円 203"/>
          <p:cNvSpPr/>
          <p:nvPr/>
        </p:nvSpPr>
        <p:spPr>
          <a:xfrm>
            <a:off x="2650777" y="15003"/>
            <a:ext cx="2534639" cy="559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&lt;https://example.org/hello-world&gt;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5" name="直線矢印コネクタ 204"/>
          <p:cNvCxnSpPr>
            <a:cxnSpLocks/>
            <a:stCxn id="4" idx="0"/>
            <a:endCxn id="204" idx="5"/>
          </p:cNvCxnSpPr>
          <p:nvPr/>
        </p:nvCxnSpPr>
        <p:spPr>
          <a:xfrm flipH="1" flipV="1">
            <a:off x="4814227" y="492774"/>
            <a:ext cx="1932005" cy="6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4675014" y="607990"/>
            <a:ext cx="9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foaf:page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10084752" y="749197"/>
            <a:ext cx="273335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Hello world LOD provides invaluable information resources on the demonstrative purpose of “hello world” world.</a:t>
            </a:r>
            <a:endParaRPr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3" name="直線矢印コネクタ 242"/>
          <p:cNvCxnSpPr>
            <a:cxnSpLocks/>
            <a:stCxn id="4" idx="6"/>
            <a:endCxn id="235" idx="1"/>
          </p:cNvCxnSpPr>
          <p:nvPr/>
        </p:nvCxnSpPr>
        <p:spPr>
          <a:xfrm flipV="1">
            <a:off x="7813516" y="1226251"/>
            <a:ext cx="2271236" cy="30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8345287" y="1245494"/>
            <a:ext cx="1424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1" name="楕円 380"/>
          <p:cNvSpPr/>
          <p:nvPr/>
        </p:nvSpPr>
        <p:spPr>
          <a:xfrm>
            <a:off x="9246614" y="1738610"/>
            <a:ext cx="3353519" cy="63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&lt;http://creativecommons.org/publicdomain/zero/1.0/&gt;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86" name="直線矢印コネクタ 385"/>
          <p:cNvCxnSpPr>
            <a:cxnSpLocks/>
            <a:stCxn id="4" idx="6"/>
            <a:endCxn id="381" idx="2"/>
          </p:cNvCxnSpPr>
          <p:nvPr/>
        </p:nvCxnSpPr>
        <p:spPr>
          <a:xfrm>
            <a:off x="7813516" y="1531133"/>
            <a:ext cx="1433098" cy="52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正方形/長方形 388"/>
          <p:cNvSpPr/>
          <p:nvPr/>
        </p:nvSpPr>
        <p:spPr>
          <a:xfrm>
            <a:off x="8065386" y="1630476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license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EDCAABF4-EFDA-45A9-85AA-5CA97B756F6D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2682687" y="956754"/>
            <a:ext cx="518304" cy="2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A535244E-C2A9-4DC5-A4CB-204030E50524}"/>
              </a:ext>
            </a:extLst>
          </p:cNvPr>
          <p:cNvSpPr txBox="1"/>
          <p:nvPr/>
        </p:nvSpPr>
        <p:spPr>
          <a:xfrm>
            <a:off x="2361197" y="937353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2A16773E-E6F2-488F-878B-D83444EF3452}"/>
              </a:ext>
            </a:extLst>
          </p:cNvPr>
          <p:cNvSpPr/>
          <p:nvPr/>
        </p:nvSpPr>
        <p:spPr>
          <a:xfrm>
            <a:off x="1502570" y="590056"/>
            <a:ext cx="1733196" cy="4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foaf:Project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62CE52-1BA8-4777-8E39-78E29EDAAF50}"/>
              </a:ext>
            </a:extLst>
          </p:cNvPr>
          <p:cNvSpPr txBox="1"/>
          <p:nvPr/>
        </p:nvSpPr>
        <p:spPr>
          <a:xfrm>
            <a:off x="7582939" y="726607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CB4122B-CCD7-4263-A7AC-7998F231D950}"/>
              </a:ext>
            </a:extLst>
          </p:cNvPr>
          <p:cNvSpPr/>
          <p:nvPr/>
        </p:nvSpPr>
        <p:spPr>
          <a:xfrm>
            <a:off x="7918598" y="57065"/>
            <a:ext cx="1729503" cy="51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void:Dataset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FF73DA21-E372-47D5-B9DA-63AFACE92AD9}"/>
              </a:ext>
            </a:extLst>
          </p:cNvPr>
          <p:cNvCxnSpPr>
            <a:cxnSpLocks/>
            <a:stCxn id="4" idx="0"/>
            <a:endCxn id="189" idx="4"/>
          </p:cNvCxnSpPr>
          <p:nvPr/>
        </p:nvCxnSpPr>
        <p:spPr>
          <a:xfrm flipV="1">
            <a:off x="6746232" y="576993"/>
            <a:ext cx="2037118" cy="5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90E2753E-E967-4D73-AF1F-F9988DFC0CA5}"/>
              </a:ext>
            </a:extLst>
          </p:cNvPr>
          <p:cNvSpPr/>
          <p:nvPr/>
        </p:nvSpPr>
        <p:spPr>
          <a:xfrm>
            <a:off x="3073866" y="3325233"/>
            <a:ext cx="1681822" cy="40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:Dataset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5B9E47C-F058-4DDC-8DE7-5E3643EAD2DF}"/>
              </a:ext>
            </a:extLst>
          </p:cNvPr>
          <p:cNvSpPr txBox="1"/>
          <p:nvPr/>
        </p:nvSpPr>
        <p:spPr>
          <a:xfrm>
            <a:off x="4823160" y="33248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CDC8C70-2419-4E4A-A69B-247F74FDEEE2}"/>
              </a:ext>
            </a:extLst>
          </p:cNvPr>
          <p:cNvCxnSpPr>
            <a:cxnSpLocks/>
            <a:stCxn id="171" idx="2"/>
            <a:endCxn id="135" idx="6"/>
          </p:cNvCxnSpPr>
          <p:nvPr/>
        </p:nvCxnSpPr>
        <p:spPr>
          <a:xfrm flipH="1" flipV="1">
            <a:off x="4755688" y="3525904"/>
            <a:ext cx="1005749" cy="1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>
            <a:extLst>
              <a:ext uri="{FF2B5EF4-FFF2-40B4-BE49-F238E27FC236}">
                <a16:creationId xmlns:a16="http://schemas.microsoft.com/office/drawing/2014/main" id="{D4BB5086-B49F-463A-AEA6-13577633D99D}"/>
              </a:ext>
            </a:extLst>
          </p:cNvPr>
          <p:cNvSpPr/>
          <p:nvPr/>
        </p:nvSpPr>
        <p:spPr>
          <a:xfrm>
            <a:off x="9137867" y="4785235"/>
            <a:ext cx="1624892" cy="401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BF186203-204E-40F4-8222-6FCAD38D63F7}"/>
              </a:ext>
            </a:extLst>
          </p:cNvPr>
          <p:cNvSpPr txBox="1"/>
          <p:nvPr/>
        </p:nvSpPr>
        <p:spPr>
          <a:xfrm>
            <a:off x="8483982" y="46284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878B575-E85A-4F5E-9BB2-34484FBCDF83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>
            <a:off x="8539742" y="4817293"/>
            <a:ext cx="598125" cy="1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0DA189F9-F058-458B-B0E0-D8014D6751AE}"/>
              </a:ext>
            </a:extLst>
          </p:cNvPr>
          <p:cNvSpPr txBox="1"/>
          <p:nvPr/>
        </p:nvSpPr>
        <p:spPr>
          <a:xfrm>
            <a:off x="10246141" y="27867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F58521A-AACB-4CDE-8730-6259633DA58E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9640180" y="3936713"/>
            <a:ext cx="18392" cy="4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F66B508-CF5B-4364-A0DE-694693022643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9370093" y="3936713"/>
            <a:ext cx="288479" cy="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E7F6C6CD-0049-4ADF-8519-746C1FEB44DA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2028523" y="3900842"/>
            <a:ext cx="284184" cy="3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0137BB3-0953-4C8E-8988-94CD1A59F551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2028523" y="3900842"/>
            <a:ext cx="189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283566E-FAB1-4D76-BA10-1ADAE6ECA3AF}"/>
              </a:ext>
            </a:extLst>
          </p:cNvPr>
          <p:cNvCxnSpPr>
            <a:cxnSpLocks/>
            <a:stCxn id="185" idx="4"/>
          </p:cNvCxnSpPr>
          <p:nvPr/>
        </p:nvCxnSpPr>
        <p:spPr>
          <a:xfrm flipH="1">
            <a:off x="11760331" y="3900842"/>
            <a:ext cx="268192" cy="4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CF7BAC9-532A-4AC9-BCFD-EA980E2F52EB}"/>
              </a:ext>
            </a:extLst>
          </p:cNvPr>
          <p:cNvSpPr/>
          <p:nvPr/>
        </p:nvSpPr>
        <p:spPr>
          <a:xfrm>
            <a:off x="81677" y="1861668"/>
            <a:ext cx="1106541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 </a:t>
            </a:r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Adams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F8E2E0-9876-480E-B45B-E9A148999661}"/>
              </a:ext>
            </a:extLst>
          </p:cNvPr>
          <p:cNvCxnSpPr>
            <a:cxnSpLocks/>
            <a:stCxn id="47" idx="3"/>
            <a:endCxn id="84" idx="3"/>
          </p:cNvCxnSpPr>
          <p:nvPr/>
        </p:nvCxnSpPr>
        <p:spPr>
          <a:xfrm flipH="1">
            <a:off x="1188218" y="1856125"/>
            <a:ext cx="823870" cy="1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8DF319-9599-4066-A65F-1A06A72687E7}"/>
              </a:ext>
            </a:extLst>
          </p:cNvPr>
          <p:cNvCxnSpPr>
            <a:cxnSpLocks/>
            <a:stCxn id="47" idx="1"/>
            <a:endCxn id="95" idx="5"/>
          </p:cNvCxnSpPr>
          <p:nvPr/>
        </p:nvCxnSpPr>
        <p:spPr>
          <a:xfrm flipH="1" flipV="1">
            <a:off x="1471139" y="1474996"/>
            <a:ext cx="540949" cy="2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F04100F-9E2B-4801-BDCE-6731F0A2F186}"/>
              </a:ext>
            </a:extLst>
          </p:cNvPr>
          <p:cNvSpPr txBox="1"/>
          <p:nvPr/>
        </p:nvSpPr>
        <p:spPr>
          <a:xfrm>
            <a:off x="1625488" y="1350023"/>
            <a:ext cx="8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7BBA565-5BE3-49A4-8CD7-79798C9AA0BB}"/>
              </a:ext>
            </a:extLst>
          </p:cNvPr>
          <p:cNvSpPr/>
          <p:nvPr/>
        </p:nvSpPr>
        <p:spPr>
          <a:xfrm>
            <a:off x="258223" y="1149616"/>
            <a:ext cx="1421020" cy="3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EF9301-08D7-47E6-B452-BC6E55326378}"/>
              </a:ext>
            </a:extLst>
          </p:cNvPr>
          <p:cNvSpPr txBox="1"/>
          <p:nvPr/>
        </p:nvSpPr>
        <p:spPr>
          <a:xfrm>
            <a:off x="1096350" y="1640686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8914A11-E46B-41E9-A211-A087995C7B5C}"/>
              </a:ext>
            </a:extLst>
          </p:cNvPr>
          <p:cNvSpPr/>
          <p:nvPr/>
        </p:nvSpPr>
        <p:spPr>
          <a:xfrm>
            <a:off x="11376" y="2188216"/>
            <a:ext cx="1374412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alice@example.org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80DDCCB-9467-4CCB-A6BB-5EF28D2F2778}"/>
              </a:ext>
            </a:extLst>
          </p:cNvPr>
          <p:cNvCxnSpPr>
            <a:cxnSpLocks/>
            <a:stCxn id="47" idx="3"/>
            <a:endCxn id="120" idx="3"/>
          </p:cNvCxnSpPr>
          <p:nvPr/>
        </p:nvCxnSpPr>
        <p:spPr>
          <a:xfrm flipH="1">
            <a:off x="1385788" y="1856125"/>
            <a:ext cx="626300" cy="5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DF1EE8-3911-41BE-9594-08C85C479973}"/>
              </a:ext>
            </a:extLst>
          </p:cNvPr>
          <p:cNvSpPr txBox="1"/>
          <p:nvPr/>
        </p:nvSpPr>
        <p:spPr>
          <a:xfrm>
            <a:off x="1150039" y="1952379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</a:t>
            </a:r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mbox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936730B-E20A-48C1-B742-84F4D7EA35C8}"/>
              </a:ext>
            </a:extLst>
          </p:cNvPr>
          <p:cNvSpPr/>
          <p:nvPr/>
        </p:nvSpPr>
        <p:spPr>
          <a:xfrm>
            <a:off x="326540" y="2625975"/>
            <a:ext cx="106756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F2DA194-6FBA-422A-997F-F071E25967C8}"/>
              </a:ext>
            </a:extLst>
          </p:cNvPr>
          <p:cNvCxnSpPr>
            <a:cxnSpLocks/>
            <a:stCxn id="47" idx="3"/>
            <a:endCxn id="125" idx="3"/>
          </p:cNvCxnSpPr>
          <p:nvPr/>
        </p:nvCxnSpPr>
        <p:spPr>
          <a:xfrm flipH="1">
            <a:off x="1394101" y="1856125"/>
            <a:ext cx="617987" cy="9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5B92AED-3BD1-4B0E-9A84-769910BE259A}"/>
              </a:ext>
            </a:extLst>
          </p:cNvPr>
          <p:cNvSpPr txBox="1"/>
          <p:nvPr/>
        </p:nvSpPr>
        <p:spPr>
          <a:xfrm>
            <a:off x="1391484" y="2295798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194CEE-19EC-438A-B11A-984DC8B831A2}"/>
              </a:ext>
            </a:extLst>
          </p:cNvPr>
          <p:cNvSpPr txBox="1"/>
          <p:nvPr/>
        </p:nvSpPr>
        <p:spPr>
          <a:xfrm>
            <a:off x="3086896" y="1910053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CE2A74F-F6C0-4189-909C-2D0D076B84C7}"/>
              </a:ext>
            </a:extLst>
          </p:cNvPr>
          <p:cNvSpPr/>
          <p:nvPr/>
        </p:nvSpPr>
        <p:spPr>
          <a:xfrm>
            <a:off x="3014515" y="22318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F520A99-4A2A-4709-8546-09C5B80B5ECD}"/>
              </a:ext>
            </a:extLst>
          </p:cNvPr>
          <p:cNvSpPr/>
          <p:nvPr/>
        </p:nvSpPr>
        <p:spPr>
          <a:xfrm>
            <a:off x="1575333" y="3082019"/>
            <a:ext cx="896012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Bob Beck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AF65C0F8-2E81-4344-ACC5-4C87A082EF17}"/>
              </a:ext>
            </a:extLst>
          </p:cNvPr>
          <p:cNvCxnSpPr>
            <a:cxnSpLocks/>
            <a:stCxn id="139" idx="3"/>
            <a:endCxn id="155" idx="3"/>
          </p:cNvCxnSpPr>
          <p:nvPr/>
        </p:nvCxnSpPr>
        <p:spPr>
          <a:xfrm flipH="1">
            <a:off x="2471345" y="2416243"/>
            <a:ext cx="574802" cy="80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6337A73-D291-492A-AC30-75C1386EC4D8}"/>
              </a:ext>
            </a:extLst>
          </p:cNvPr>
          <p:cNvSpPr txBox="1"/>
          <p:nvPr/>
        </p:nvSpPr>
        <p:spPr>
          <a:xfrm>
            <a:off x="1983389" y="2753411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9D3B725-B635-40C0-B273-F26BFDA0A613}"/>
              </a:ext>
            </a:extLst>
          </p:cNvPr>
          <p:cNvSpPr/>
          <p:nvPr/>
        </p:nvSpPr>
        <p:spPr>
          <a:xfrm>
            <a:off x="1454725" y="3395146"/>
            <a:ext cx="1256373" cy="4494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National Institute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3584D01B-047A-4343-9EBE-2FE200B7C919}"/>
              </a:ext>
            </a:extLst>
          </p:cNvPr>
          <p:cNvCxnSpPr>
            <a:cxnSpLocks/>
            <a:stCxn id="139" idx="3"/>
            <a:endCxn id="161" idx="3"/>
          </p:cNvCxnSpPr>
          <p:nvPr/>
        </p:nvCxnSpPr>
        <p:spPr>
          <a:xfrm flipH="1">
            <a:off x="2711098" y="2416243"/>
            <a:ext cx="335049" cy="120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8BAECC0-2677-429C-8AE7-A70E96E60D99}"/>
              </a:ext>
            </a:extLst>
          </p:cNvPr>
          <p:cNvSpPr txBox="1"/>
          <p:nvPr/>
        </p:nvSpPr>
        <p:spPr>
          <a:xfrm>
            <a:off x="2600431" y="2970885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8930A60-43AE-469D-B96D-585ACADCCDDC}"/>
              </a:ext>
            </a:extLst>
          </p:cNvPr>
          <p:cNvSpPr txBox="1"/>
          <p:nvPr/>
        </p:nvSpPr>
        <p:spPr>
          <a:xfrm>
            <a:off x="2120801" y="1718006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8E9122E-772D-4758-B27F-97D8F20D2E3A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3230515" y="2339875"/>
            <a:ext cx="397390" cy="8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9CDEC29A-AADA-479F-BC08-75C76E9F5808}"/>
              </a:ext>
            </a:extLst>
          </p:cNvPr>
          <p:cNvSpPr/>
          <p:nvPr/>
        </p:nvSpPr>
        <p:spPr>
          <a:xfrm>
            <a:off x="3627905" y="2277356"/>
            <a:ext cx="1258478" cy="28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BC4372-6BB4-41B9-88B0-EE630815CBB9}"/>
              </a:ext>
            </a:extLst>
          </p:cNvPr>
          <p:cNvSpPr txBox="1"/>
          <p:nvPr/>
        </p:nvSpPr>
        <p:spPr>
          <a:xfrm>
            <a:off x="3175837" y="2150031"/>
            <a:ext cx="84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51B3D478-7177-4C7D-BF32-421AE5FCEFB8}"/>
              </a:ext>
            </a:extLst>
          </p:cNvPr>
          <p:cNvSpPr/>
          <p:nvPr/>
        </p:nvSpPr>
        <p:spPr>
          <a:xfrm>
            <a:off x="5770200" y="494389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5D3E16F-7B09-40F4-8AAB-1F98CC2E37CE}"/>
              </a:ext>
            </a:extLst>
          </p:cNvPr>
          <p:cNvCxnSpPr>
            <a:cxnSpLocks/>
            <a:stCxn id="171" idx="3"/>
            <a:endCxn id="111" idx="0"/>
          </p:cNvCxnSpPr>
          <p:nvPr/>
        </p:nvCxnSpPr>
        <p:spPr>
          <a:xfrm flipH="1">
            <a:off x="5878200" y="3844573"/>
            <a:ext cx="172029" cy="109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BB05FA9-EBF6-4570-BC86-3FE6F44B2AFB}"/>
              </a:ext>
            </a:extLst>
          </p:cNvPr>
          <p:cNvSpPr/>
          <p:nvPr/>
        </p:nvSpPr>
        <p:spPr>
          <a:xfrm>
            <a:off x="5546761" y="4151131"/>
            <a:ext cx="1252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prov:was</a:t>
            </a:r>
            <a:br>
              <a:rPr lang="en-US" altLang="ja-JP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DerivedFrom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68B306DB-803F-4FD0-B878-4E484C0A66C8}"/>
              </a:ext>
            </a:extLst>
          </p:cNvPr>
          <p:cNvCxnSpPr>
            <a:cxnSpLocks/>
            <a:stCxn id="111" idx="3"/>
            <a:endCxn id="151" idx="0"/>
          </p:cNvCxnSpPr>
          <p:nvPr/>
        </p:nvCxnSpPr>
        <p:spPr>
          <a:xfrm flipH="1">
            <a:off x="4772548" y="5128259"/>
            <a:ext cx="1029284" cy="8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739570B3-2A6D-47D4-B26D-FA7AA7C32983}"/>
              </a:ext>
            </a:extLst>
          </p:cNvPr>
          <p:cNvCxnSpPr>
            <a:cxnSpLocks/>
            <a:stCxn id="111" idx="3"/>
            <a:endCxn id="148" idx="7"/>
          </p:cNvCxnSpPr>
          <p:nvPr/>
        </p:nvCxnSpPr>
        <p:spPr>
          <a:xfrm flipH="1">
            <a:off x="4054548" y="5128259"/>
            <a:ext cx="1747284" cy="60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楕円 147">
            <a:extLst>
              <a:ext uri="{FF2B5EF4-FFF2-40B4-BE49-F238E27FC236}">
                <a16:creationId xmlns:a16="http://schemas.microsoft.com/office/drawing/2014/main" id="{F204D4C4-5ABF-4EF6-8A65-BBD38486F128}"/>
              </a:ext>
            </a:extLst>
          </p:cNvPr>
          <p:cNvSpPr/>
          <p:nvPr/>
        </p:nvSpPr>
        <p:spPr>
          <a:xfrm>
            <a:off x="1741613" y="5650236"/>
            <a:ext cx="2709772" cy="5777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https://example.go.jp/hello-project/&gt;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47868B3-1406-46D6-A06C-2125A3A1D9E7}"/>
              </a:ext>
            </a:extLst>
          </p:cNvPr>
          <p:cNvSpPr/>
          <p:nvPr/>
        </p:nvSpPr>
        <p:spPr>
          <a:xfrm>
            <a:off x="4004604" y="5403665"/>
            <a:ext cx="91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rdf:value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711547D7-2B87-4342-B269-0F7602010522}"/>
              </a:ext>
            </a:extLst>
          </p:cNvPr>
          <p:cNvSpPr/>
          <p:nvPr/>
        </p:nvSpPr>
        <p:spPr>
          <a:xfrm>
            <a:off x="4846788" y="5373807"/>
            <a:ext cx="946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rdfs:label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A4C50439-D6C2-4903-B3E5-AD0608C7B6C4}"/>
              </a:ext>
            </a:extLst>
          </p:cNvPr>
          <p:cNvSpPr/>
          <p:nvPr/>
        </p:nvSpPr>
        <p:spPr>
          <a:xfrm>
            <a:off x="4125691" y="5997377"/>
            <a:ext cx="1293713" cy="432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report 2022-2024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5247491" y="1175066"/>
            <a:ext cx="2225205" cy="71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データセット</a:t>
            </a:r>
            <a:r>
              <a:rPr kumimoji="1" lang="ja-JP" altLang="en-US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全体</a:t>
            </a:r>
            <a:endParaRPr kumimoji="1" lang="ja-JP" altLang="en-US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43932" y="246519"/>
            <a:ext cx="2292897" cy="41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テストワールド</a:t>
            </a:r>
            <a:r>
              <a:rPr kumimoji="1" lang="en-US" altLang="ja-JP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</a:t>
            </a:r>
            <a:endParaRPr kumimoji="1" lang="ja-JP" altLang="en-US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7" name="直線矢印コネクタ 6"/>
          <p:cNvCxnSpPr>
            <a:cxnSpLocks/>
            <a:stCxn id="4" idx="6"/>
            <a:endCxn id="5" idx="1"/>
          </p:cNvCxnSpPr>
          <p:nvPr/>
        </p:nvCxnSpPr>
        <p:spPr>
          <a:xfrm flipV="1">
            <a:off x="7472696" y="454708"/>
            <a:ext cx="2271236" cy="10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81415" y="72203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1639636" y="167175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2233867" y="1174151"/>
            <a:ext cx="2032075" cy="77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テストワールドプロジェクト</a:t>
            </a:r>
            <a:endParaRPr lang="en-US" altLang="ja-JP" sz="1400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直線矢印コネクタ 50"/>
          <p:cNvCxnSpPr>
            <a:cxnSpLocks/>
            <a:stCxn id="4" idx="2"/>
            <a:endCxn id="49" idx="6"/>
          </p:cNvCxnSpPr>
          <p:nvPr/>
        </p:nvCxnSpPr>
        <p:spPr>
          <a:xfrm flipH="1">
            <a:off x="4265942" y="1531133"/>
            <a:ext cx="981549" cy="2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113192" y="117201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dct:publisher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63" name="直線矢印コネクタ 62"/>
          <p:cNvCxnSpPr>
            <a:cxnSpLocks/>
            <a:stCxn id="49" idx="3"/>
            <a:endCxn id="47" idx="6"/>
          </p:cNvCxnSpPr>
          <p:nvPr/>
        </p:nvCxnSpPr>
        <p:spPr>
          <a:xfrm flipH="1" flipV="1">
            <a:off x="1855636" y="1779757"/>
            <a:ext cx="675821" cy="5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/>
            <a:stCxn id="49" idx="3"/>
            <a:endCxn id="139" idx="0"/>
          </p:cNvCxnSpPr>
          <p:nvPr/>
        </p:nvCxnSpPr>
        <p:spPr>
          <a:xfrm>
            <a:off x="2531457" y="1833364"/>
            <a:ext cx="250238" cy="39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571495" y="5079310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:dataDump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4776821" y="5558717"/>
            <a:ext cx="2829451" cy="826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https://example.org/hello-world/dataset-v2.0.ttl&gt;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02" name="直線矢印コネクタ 101"/>
          <p:cNvCxnSpPr>
            <a:cxnSpLocks/>
            <a:stCxn id="171" idx="4"/>
            <a:endCxn id="101" idx="0"/>
          </p:cNvCxnSpPr>
          <p:nvPr/>
        </p:nvCxnSpPr>
        <p:spPr>
          <a:xfrm flipH="1">
            <a:off x="6191547" y="3969967"/>
            <a:ext cx="215068" cy="158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2332069" y="5134614"/>
            <a:ext cx="124929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13290196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08" name="直線矢印コネクタ 107"/>
          <p:cNvCxnSpPr>
            <a:cxnSpLocks/>
            <a:stCxn id="171" idx="3"/>
            <a:endCxn id="107" idx="0"/>
          </p:cNvCxnSpPr>
          <p:nvPr/>
        </p:nvCxnSpPr>
        <p:spPr>
          <a:xfrm flipH="1">
            <a:off x="2956718" y="3844573"/>
            <a:ext cx="2752691" cy="129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956718" y="4811570"/>
            <a:ext cx="12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dcat:byteSize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3155117" y="2664417"/>
            <a:ext cx="2165174" cy="4206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http://www.w3.org/ns/formats/Turtle&gt;</a:t>
            </a:r>
            <a:endParaRPr kumimoji="1" lang="ja-JP" altLang="en-US" sz="11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14" name="直線矢印コネクタ 113"/>
          <p:cNvCxnSpPr>
            <a:cxnSpLocks/>
            <a:stCxn id="4" idx="4"/>
            <a:endCxn id="113" idx="7"/>
          </p:cNvCxnSpPr>
          <p:nvPr/>
        </p:nvCxnSpPr>
        <p:spPr>
          <a:xfrm flipH="1">
            <a:off x="5003209" y="1887199"/>
            <a:ext cx="1356885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4986798" y="202418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void:feature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71" name="楕円 170"/>
          <p:cNvSpPr/>
          <p:nvPr/>
        </p:nvSpPr>
        <p:spPr>
          <a:xfrm>
            <a:off x="5420617" y="3113726"/>
            <a:ext cx="1971996" cy="85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72" name="直線矢印コネクタ 171"/>
          <p:cNvCxnSpPr>
            <a:cxnSpLocks/>
            <a:stCxn id="4" idx="4"/>
            <a:endCxn id="171" idx="0"/>
          </p:cNvCxnSpPr>
          <p:nvPr/>
        </p:nvCxnSpPr>
        <p:spPr>
          <a:xfrm>
            <a:off x="6360094" y="1887199"/>
            <a:ext cx="46521" cy="122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7754365" y="27922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1" name="楕円 180"/>
          <p:cNvSpPr/>
          <p:nvPr/>
        </p:nvSpPr>
        <p:spPr>
          <a:xfrm>
            <a:off x="8292653" y="3142137"/>
            <a:ext cx="2050197" cy="79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1.0</a:t>
            </a:r>
            <a:endParaRPr kumimoji="1"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82" name="直線矢印コネクタ 181"/>
          <p:cNvCxnSpPr>
            <a:cxnSpLocks/>
            <a:stCxn id="4" idx="4"/>
            <a:endCxn id="181" idx="1"/>
          </p:cNvCxnSpPr>
          <p:nvPr/>
        </p:nvCxnSpPr>
        <p:spPr>
          <a:xfrm>
            <a:off x="6360094" y="1887199"/>
            <a:ext cx="2232803" cy="137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/>
          <p:cNvSpPr/>
          <p:nvPr/>
        </p:nvSpPr>
        <p:spPr>
          <a:xfrm>
            <a:off x="10612937" y="3101432"/>
            <a:ext cx="2149531" cy="7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0.1</a:t>
            </a:r>
            <a:endParaRPr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86" name="直線矢印コネクタ 185"/>
          <p:cNvCxnSpPr>
            <a:cxnSpLocks/>
            <a:stCxn id="4" idx="4"/>
          </p:cNvCxnSpPr>
          <p:nvPr/>
        </p:nvCxnSpPr>
        <p:spPr>
          <a:xfrm>
            <a:off x="6360094" y="1887199"/>
            <a:ext cx="4616999" cy="1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cxnSpLocks/>
            <a:stCxn id="181" idx="4"/>
          </p:cNvCxnSpPr>
          <p:nvPr/>
        </p:nvCxnSpPr>
        <p:spPr>
          <a:xfrm>
            <a:off x="9317752" y="3936713"/>
            <a:ext cx="263898" cy="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>
          <a:xfrm>
            <a:off x="1504460" y="4035494"/>
            <a:ext cx="1736278" cy="489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 </a:t>
            </a:r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42" name="直線矢印コネクタ 241"/>
          <p:cNvCxnSpPr>
            <a:cxnSpLocks/>
            <a:stCxn id="171" idx="2"/>
            <a:endCxn id="241" idx="3"/>
          </p:cNvCxnSpPr>
          <p:nvPr/>
        </p:nvCxnSpPr>
        <p:spPr>
          <a:xfrm flipH="1">
            <a:off x="3240738" y="3541847"/>
            <a:ext cx="2179879" cy="73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3373795" y="388712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3359718" y="4414192"/>
            <a:ext cx="506487" cy="3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80" name="直線矢印コネクタ 79"/>
          <p:cNvCxnSpPr>
            <a:cxnSpLocks/>
            <a:stCxn id="171" idx="2"/>
            <a:endCxn id="77" idx="3"/>
          </p:cNvCxnSpPr>
          <p:nvPr/>
        </p:nvCxnSpPr>
        <p:spPr>
          <a:xfrm flipH="1">
            <a:off x="3866205" y="3541847"/>
            <a:ext cx="1554412" cy="105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727823" y="4151944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pav:version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86" name="曲線コネクタ 85"/>
          <p:cNvCxnSpPr>
            <a:stCxn id="181" idx="5"/>
            <a:endCxn id="185" idx="3"/>
          </p:cNvCxnSpPr>
          <p:nvPr/>
        </p:nvCxnSpPr>
        <p:spPr>
          <a:xfrm rot="5400000" flipH="1" flipV="1">
            <a:off x="10466877" y="3359499"/>
            <a:ext cx="36579" cy="885123"/>
          </a:xfrm>
          <a:prstGeom prst="curvedConnector3">
            <a:avLst>
              <a:gd name="adj1" fmla="val -94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327364" y="3507436"/>
            <a:ext cx="109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</a:t>
            </a:r>
            <a:endParaRPr kumimoji="1" lang="en-US" altLang="ja-JP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781999" y="4056580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448137" y="2588383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:hasCurrentVersion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4212613" y="4695756"/>
            <a:ext cx="96207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272594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4405230" y="4354238"/>
            <a:ext cx="110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void:triples</a:t>
            </a:r>
          </a:p>
        </p:txBody>
      </p:sp>
      <p:cxnSp>
        <p:nvCxnSpPr>
          <p:cNvPr id="140" name="直線矢印コネクタ 139"/>
          <p:cNvCxnSpPr>
            <a:cxnSpLocks/>
            <a:stCxn id="171" idx="3"/>
            <a:endCxn id="138" idx="0"/>
          </p:cNvCxnSpPr>
          <p:nvPr/>
        </p:nvCxnSpPr>
        <p:spPr>
          <a:xfrm flipH="1">
            <a:off x="4693652" y="3844573"/>
            <a:ext cx="1015757" cy="8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/>
          <p:cNvSpPr/>
          <p:nvPr/>
        </p:nvSpPr>
        <p:spPr>
          <a:xfrm>
            <a:off x="6516796" y="4565375"/>
            <a:ext cx="1482618" cy="50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Revision history info</a:t>
            </a:r>
            <a:endParaRPr kumimoji="1" lang="ja-JP" altLang="en-US" sz="14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18" name="直線矢印コネクタ 117"/>
          <p:cNvCxnSpPr>
            <a:cxnSpLocks/>
            <a:stCxn id="171" idx="4"/>
            <a:endCxn id="57" idx="0"/>
          </p:cNvCxnSpPr>
          <p:nvPr/>
        </p:nvCxnSpPr>
        <p:spPr>
          <a:xfrm>
            <a:off x="6406615" y="3969967"/>
            <a:ext cx="851490" cy="5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71" idx="6"/>
            <a:endCxn id="181" idx="2"/>
          </p:cNvCxnSpPr>
          <p:nvPr/>
        </p:nvCxnSpPr>
        <p:spPr>
          <a:xfrm flipV="1">
            <a:off x="7392613" y="3539425"/>
            <a:ext cx="900040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6695533" y="3929786"/>
            <a:ext cx="14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:qualifiedRevision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3" name="直線矢印コネクタ 122"/>
          <p:cNvCxnSpPr>
            <a:cxnSpLocks/>
            <a:stCxn id="57" idx="5"/>
            <a:endCxn id="126" idx="1"/>
          </p:cNvCxnSpPr>
          <p:nvPr/>
        </p:nvCxnSpPr>
        <p:spPr>
          <a:xfrm>
            <a:off x="7782290" y="4995427"/>
            <a:ext cx="1000364" cy="7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8782654" y="5405541"/>
            <a:ext cx="1173163" cy="65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「ワールド」についての説明を新たに追加しました。</a:t>
            </a:r>
            <a:endParaRPr kumimoji="1" lang="ja-JP" altLang="en-US" sz="11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7643341" y="5211083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rdfs:comment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7782290" y="6238077"/>
            <a:ext cx="3022802" cy="5313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&lt;https://example.org/releases/hello-world-v2&gt;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4" name="直線矢印コネクタ 133"/>
          <p:cNvCxnSpPr>
            <a:cxnSpLocks/>
            <a:stCxn id="57" idx="4"/>
            <a:endCxn id="131" idx="1"/>
          </p:cNvCxnSpPr>
          <p:nvPr/>
        </p:nvCxnSpPr>
        <p:spPr>
          <a:xfrm>
            <a:off x="7258105" y="5069212"/>
            <a:ext cx="966864" cy="12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7667197" y="5906253"/>
            <a:ext cx="105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rdfs:seeAlso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96" name="楕円 195"/>
          <p:cNvSpPr/>
          <p:nvPr/>
        </p:nvSpPr>
        <p:spPr>
          <a:xfrm>
            <a:off x="4957853" y="-4165"/>
            <a:ext cx="2573080" cy="6653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&lt;https://example.org/pid/hello-world/&gt;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0" name="直線矢印コネクタ 199"/>
          <p:cNvCxnSpPr>
            <a:cxnSpLocks/>
            <a:stCxn id="4" idx="0"/>
            <a:endCxn id="196" idx="4"/>
          </p:cNvCxnSpPr>
          <p:nvPr/>
        </p:nvCxnSpPr>
        <p:spPr>
          <a:xfrm flipH="1" flipV="1">
            <a:off x="6244393" y="661155"/>
            <a:ext cx="115701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677479" y="649867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foaf:homepage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204" name="楕円 203"/>
          <p:cNvSpPr/>
          <p:nvPr/>
        </p:nvSpPr>
        <p:spPr>
          <a:xfrm>
            <a:off x="2309957" y="15003"/>
            <a:ext cx="2534639" cy="559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&lt;https://example.org/hello-world&gt;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5" name="直線矢印コネクタ 204"/>
          <p:cNvCxnSpPr>
            <a:cxnSpLocks/>
            <a:stCxn id="4" idx="0"/>
            <a:endCxn id="204" idx="5"/>
          </p:cNvCxnSpPr>
          <p:nvPr/>
        </p:nvCxnSpPr>
        <p:spPr>
          <a:xfrm flipH="1" flipV="1">
            <a:off x="4473407" y="492774"/>
            <a:ext cx="1886687" cy="6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4334194" y="607990"/>
            <a:ext cx="9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foaf:page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9781999" y="723074"/>
            <a:ext cx="24226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</a:t>
            </a:r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は、「テストワールド」世界を例示するリソース群についての貴重な情報を提供します。</a:t>
            </a:r>
            <a:endParaRPr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43" name="直線矢印コネクタ 242"/>
          <p:cNvCxnSpPr>
            <a:cxnSpLocks/>
            <a:stCxn id="4" idx="6"/>
            <a:endCxn id="235" idx="1"/>
          </p:cNvCxnSpPr>
          <p:nvPr/>
        </p:nvCxnSpPr>
        <p:spPr>
          <a:xfrm flipV="1">
            <a:off x="7472696" y="1307850"/>
            <a:ext cx="2309303" cy="2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8145785" y="1245494"/>
            <a:ext cx="1424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381" name="楕円 380"/>
          <p:cNvSpPr/>
          <p:nvPr/>
        </p:nvSpPr>
        <p:spPr>
          <a:xfrm>
            <a:off x="8980459" y="1954702"/>
            <a:ext cx="3353519" cy="63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&lt;http://creativecommons.org/publicdomain/zero/1.0/&gt;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386" name="直線矢印コネクタ 385"/>
          <p:cNvCxnSpPr>
            <a:cxnSpLocks/>
            <a:stCxn id="4" idx="6"/>
            <a:endCxn id="381" idx="2"/>
          </p:cNvCxnSpPr>
          <p:nvPr/>
        </p:nvCxnSpPr>
        <p:spPr>
          <a:xfrm>
            <a:off x="7472696" y="1531133"/>
            <a:ext cx="1507763" cy="7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正方形/長方形 388"/>
          <p:cNvSpPr/>
          <p:nvPr/>
        </p:nvSpPr>
        <p:spPr>
          <a:xfrm>
            <a:off x="7832631" y="1630476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license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EDCAABF4-EFDA-45A9-85AA-5CA97B756F6D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2341867" y="956754"/>
            <a:ext cx="189590" cy="3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A535244E-C2A9-4DC5-A4CB-204030E50524}"/>
              </a:ext>
            </a:extLst>
          </p:cNvPr>
          <p:cNvSpPr txBox="1"/>
          <p:nvPr/>
        </p:nvSpPr>
        <p:spPr>
          <a:xfrm>
            <a:off x="2020377" y="937353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2A16773E-E6F2-488F-878B-D83444EF3452}"/>
              </a:ext>
            </a:extLst>
          </p:cNvPr>
          <p:cNvSpPr/>
          <p:nvPr/>
        </p:nvSpPr>
        <p:spPr>
          <a:xfrm>
            <a:off x="1161750" y="590056"/>
            <a:ext cx="1733196" cy="4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foaf:Project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62CE52-1BA8-4777-8E39-78E29EDAAF50}"/>
              </a:ext>
            </a:extLst>
          </p:cNvPr>
          <p:cNvSpPr txBox="1"/>
          <p:nvPr/>
        </p:nvSpPr>
        <p:spPr>
          <a:xfrm>
            <a:off x="7242119" y="726607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CB4122B-CCD7-4263-A7AC-7998F231D950}"/>
              </a:ext>
            </a:extLst>
          </p:cNvPr>
          <p:cNvSpPr/>
          <p:nvPr/>
        </p:nvSpPr>
        <p:spPr>
          <a:xfrm>
            <a:off x="7577778" y="57065"/>
            <a:ext cx="1729503" cy="51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void:Dataset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FF73DA21-E372-47D5-B9DA-63AFACE92AD9}"/>
              </a:ext>
            </a:extLst>
          </p:cNvPr>
          <p:cNvCxnSpPr>
            <a:cxnSpLocks/>
            <a:stCxn id="4" idx="0"/>
            <a:endCxn id="189" idx="4"/>
          </p:cNvCxnSpPr>
          <p:nvPr/>
        </p:nvCxnSpPr>
        <p:spPr>
          <a:xfrm flipV="1">
            <a:off x="6360094" y="576993"/>
            <a:ext cx="2082436" cy="5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90E2753E-E967-4D73-AF1F-F9988DFC0CA5}"/>
              </a:ext>
            </a:extLst>
          </p:cNvPr>
          <p:cNvSpPr/>
          <p:nvPr/>
        </p:nvSpPr>
        <p:spPr>
          <a:xfrm>
            <a:off x="2791543" y="3459166"/>
            <a:ext cx="1681822" cy="40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5B9E47C-F058-4DDC-8DE7-5E3643EAD2DF}"/>
              </a:ext>
            </a:extLst>
          </p:cNvPr>
          <p:cNvSpPr txBox="1"/>
          <p:nvPr/>
        </p:nvSpPr>
        <p:spPr>
          <a:xfrm>
            <a:off x="4482340" y="33248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CDC8C70-2419-4E4A-A69B-247F74FDEEE2}"/>
              </a:ext>
            </a:extLst>
          </p:cNvPr>
          <p:cNvCxnSpPr>
            <a:cxnSpLocks/>
            <a:stCxn id="171" idx="2"/>
            <a:endCxn id="135" idx="6"/>
          </p:cNvCxnSpPr>
          <p:nvPr/>
        </p:nvCxnSpPr>
        <p:spPr>
          <a:xfrm flipH="1">
            <a:off x="4473365" y="3541847"/>
            <a:ext cx="947252" cy="1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>
            <a:extLst>
              <a:ext uri="{FF2B5EF4-FFF2-40B4-BE49-F238E27FC236}">
                <a16:creationId xmlns:a16="http://schemas.microsoft.com/office/drawing/2014/main" id="{D4BB5086-B49F-463A-AEA6-13577633D99D}"/>
              </a:ext>
            </a:extLst>
          </p:cNvPr>
          <p:cNvSpPr/>
          <p:nvPr/>
        </p:nvSpPr>
        <p:spPr>
          <a:xfrm>
            <a:off x="8597539" y="4785236"/>
            <a:ext cx="1624892" cy="401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BF186203-204E-40F4-8222-6FCAD38D63F7}"/>
              </a:ext>
            </a:extLst>
          </p:cNvPr>
          <p:cNvSpPr txBox="1"/>
          <p:nvPr/>
        </p:nvSpPr>
        <p:spPr>
          <a:xfrm>
            <a:off x="7943654" y="4628456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878B575-E85A-4F5E-9BB2-34484FBCDF83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>
            <a:off x="7999414" y="4817294"/>
            <a:ext cx="598125" cy="1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0DA189F9-F058-458B-B0E0-D8014D6751AE}"/>
              </a:ext>
            </a:extLst>
          </p:cNvPr>
          <p:cNvSpPr txBox="1"/>
          <p:nvPr/>
        </p:nvSpPr>
        <p:spPr>
          <a:xfrm>
            <a:off x="9905321" y="27867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F58521A-AACB-4CDE-8730-6259633DA58E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9299360" y="3936713"/>
            <a:ext cx="18392" cy="4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F66B508-CF5B-4364-A0DE-694693022643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9029273" y="3936713"/>
            <a:ext cx="288479" cy="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E7F6C6CD-0049-4ADF-8519-746C1FEB44DA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1687703" y="3900842"/>
            <a:ext cx="284184" cy="3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0137BB3-0953-4C8E-8988-94CD1A59F551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1687703" y="3900842"/>
            <a:ext cx="189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283566E-FAB1-4D76-BA10-1ADAE6ECA3AF}"/>
              </a:ext>
            </a:extLst>
          </p:cNvPr>
          <p:cNvCxnSpPr>
            <a:cxnSpLocks/>
            <a:stCxn id="185" idx="4"/>
          </p:cNvCxnSpPr>
          <p:nvPr/>
        </p:nvCxnSpPr>
        <p:spPr>
          <a:xfrm flipH="1">
            <a:off x="11419511" y="3900842"/>
            <a:ext cx="268192" cy="4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CF7BAC9-532A-4AC9-BCFD-EA980E2F52EB}"/>
              </a:ext>
            </a:extLst>
          </p:cNvPr>
          <p:cNvSpPr/>
          <p:nvPr/>
        </p:nvSpPr>
        <p:spPr>
          <a:xfrm>
            <a:off x="-67912" y="1861668"/>
            <a:ext cx="93600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+mj-lt"/>
                <a:ea typeface="BIZ UDゴシック" panose="020B0400000000000000" pitchFamily="49" charset="-128"/>
                <a:cs typeface="Calibri Light" panose="020F0302020204030204" pitchFamily="34" charset="0"/>
              </a:rPr>
              <a:t>佐藤花子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F8E2E0-9876-480E-B45B-E9A148999661}"/>
              </a:ext>
            </a:extLst>
          </p:cNvPr>
          <p:cNvCxnSpPr>
            <a:cxnSpLocks/>
            <a:stCxn id="47" idx="3"/>
            <a:endCxn id="84" idx="3"/>
          </p:cNvCxnSpPr>
          <p:nvPr/>
        </p:nvCxnSpPr>
        <p:spPr>
          <a:xfrm flipH="1">
            <a:off x="868088" y="1856125"/>
            <a:ext cx="803180" cy="1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8DF319-9599-4066-A65F-1A06A72687E7}"/>
              </a:ext>
            </a:extLst>
          </p:cNvPr>
          <p:cNvCxnSpPr>
            <a:cxnSpLocks/>
            <a:stCxn id="47" idx="1"/>
            <a:endCxn id="95" idx="5"/>
          </p:cNvCxnSpPr>
          <p:nvPr/>
        </p:nvCxnSpPr>
        <p:spPr>
          <a:xfrm flipH="1" flipV="1">
            <a:off x="1130319" y="1474996"/>
            <a:ext cx="540949" cy="2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F04100F-9E2B-4801-BDCE-6731F0A2F186}"/>
              </a:ext>
            </a:extLst>
          </p:cNvPr>
          <p:cNvSpPr txBox="1"/>
          <p:nvPr/>
        </p:nvSpPr>
        <p:spPr>
          <a:xfrm>
            <a:off x="1284668" y="1350023"/>
            <a:ext cx="8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7BBA565-5BE3-49A4-8CD7-79798C9AA0BB}"/>
              </a:ext>
            </a:extLst>
          </p:cNvPr>
          <p:cNvSpPr/>
          <p:nvPr/>
        </p:nvSpPr>
        <p:spPr>
          <a:xfrm>
            <a:off x="-82597" y="1149616"/>
            <a:ext cx="1421020" cy="3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EF9301-08D7-47E6-B452-BC6E55326378}"/>
              </a:ext>
            </a:extLst>
          </p:cNvPr>
          <p:cNvSpPr txBox="1"/>
          <p:nvPr/>
        </p:nvSpPr>
        <p:spPr>
          <a:xfrm>
            <a:off x="755530" y="1640686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8914A11-E46B-41E9-A211-A087995C7B5C}"/>
              </a:ext>
            </a:extLst>
          </p:cNvPr>
          <p:cNvSpPr/>
          <p:nvPr/>
        </p:nvSpPr>
        <p:spPr>
          <a:xfrm>
            <a:off x="-455174" y="2188216"/>
            <a:ext cx="1512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hanako</a:t>
            </a:r>
            <a:r>
              <a:rPr kumimoji="1"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@example.org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80DDCCB-9467-4CCB-A6BB-5EF28D2F2778}"/>
              </a:ext>
            </a:extLst>
          </p:cNvPr>
          <p:cNvCxnSpPr>
            <a:cxnSpLocks/>
            <a:stCxn id="47" idx="3"/>
            <a:endCxn id="120" idx="3"/>
          </p:cNvCxnSpPr>
          <p:nvPr/>
        </p:nvCxnSpPr>
        <p:spPr>
          <a:xfrm flipH="1">
            <a:off x="1056826" y="1856125"/>
            <a:ext cx="614442" cy="5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DF1EE8-3911-41BE-9594-08C85C479973}"/>
              </a:ext>
            </a:extLst>
          </p:cNvPr>
          <p:cNvSpPr txBox="1"/>
          <p:nvPr/>
        </p:nvSpPr>
        <p:spPr>
          <a:xfrm>
            <a:off x="809219" y="1952379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</a:t>
            </a:r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mbox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936730B-E20A-48C1-B742-84F4D7EA35C8}"/>
              </a:ext>
            </a:extLst>
          </p:cNvPr>
          <p:cNvSpPr/>
          <p:nvPr/>
        </p:nvSpPr>
        <p:spPr>
          <a:xfrm>
            <a:off x="-14280" y="2625975"/>
            <a:ext cx="106756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霞が関大学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F2DA194-6FBA-422A-997F-F071E25967C8}"/>
              </a:ext>
            </a:extLst>
          </p:cNvPr>
          <p:cNvCxnSpPr>
            <a:cxnSpLocks/>
            <a:stCxn id="47" idx="3"/>
            <a:endCxn id="125" idx="3"/>
          </p:cNvCxnSpPr>
          <p:nvPr/>
        </p:nvCxnSpPr>
        <p:spPr>
          <a:xfrm flipH="1">
            <a:off x="1053281" y="1856125"/>
            <a:ext cx="617987" cy="9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5B92AED-3BD1-4B0E-9A84-769910BE259A}"/>
              </a:ext>
            </a:extLst>
          </p:cNvPr>
          <p:cNvSpPr txBox="1"/>
          <p:nvPr/>
        </p:nvSpPr>
        <p:spPr>
          <a:xfrm>
            <a:off x="1050664" y="2295798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194CEE-19EC-438A-B11A-984DC8B831A2}"/>
              </a:ext>
            </a:extLst>
          </p:cNvPr>
          <p:cNvSpPr txBox="1"/>
          <p:nvPr/>
        </p:nvSpPr>
        <p:spPr>
          <a:xfrm>
            <a:off x="2746076" y="1910053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CE2A74F-F6C0-4189-909C-2D0D076B84C7}"/>
              </a:ext>
            </a:extLst>
          </p:cNvPr>
          <p:cNvSpPr/>
          <p:nvPr/>
        </p:nvSpPr>
        <p:spPr>
          <a:xfrm>
            <a:off x="2673695" y="22318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F520A99-4A2A-4709-8546-09C5B80B5ECD}"/>
              </a:ext>
            </a:extLst>
          </p:cNvPr>
          <p:cNvSpPr/>
          <p:nvPr/>
        </p:nvSpPr>
        <p:spPr>
          <a:xfrm>
            <a:off x="757571" y="3059159"/>
            <a:ext cx="90000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Calibri Light" panose="020F0302020204030204" pitchFamily="34" charset="0"/>
              </a:rPr>
              <a:t>田中一郎</a:t>
            </a: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AF65C0F8-2E81-4344-ACC5-4C87A082EF17}"/>
              </a:ext>
            </a:extLst>
          </p:cNvPr>
          <p:cNvCxnSpPr>
            <a:cxnSpLocks/>
            <a:stCxn id="139" idx="3"/>
            <a:endCxn id="155" idx="3"/>
          </p:cNvCxnSpPr>
          <p:nvPr/>
        </p:nvCxnSpPr>
        <p:spPr>
          <a:xfrm flipH="1">
            <a:off x="1657571" y="2416243"/>
            <a:ext cx="1047756" cy="77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6337A73-D291-492A-AC30-75C1386EC4D8}"/>
              </a:ext>
            </a:extLst>
          </p:cNvPr>
          <p:cNvSpPr txBox="1"/>
          <p:nvPr/>
        </p:nvSpPr>
        <p:spPr>
          <a:xfrm>
            <a:off x="1436829" y="2719121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9D3B725-B635-40C0-B273-F26BFDA0A613}"/>
              </a:ext>
            </a:extLst>
          </p:cNvPr>
          <p:cNvSpPr/>
          <p:nvPr/>
        </p:nvSpPr>
        <p:spPr>
          <a:xfrm>
            <a:off x="1148194" y="3440866"/>
            <a:ext cx="1404000" cy="4494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Calibri Light" panose="020F0302020204030204" pitchFamily="34" charset="0"/>
              </a:rPr>
              <a:t>国立先端研究機構</a:t>
            </a:r>
            <a:endParaRPr kumimoji="1" lang="ja-JP" altLang="en-US" sz="1200" dirty="0">
              <a:latin typeface="BIZ UDゴシック" panose="020B0400000000000000" pitchFamily="49" charset="-128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3584D01B-047A-4343-9EBE-2FE200B7C919}"/>
              </a:ext>
            </a:extLst>
          </p:cNvPr>
          <p:cNvCxnSpPr>
            <a:cxnSpLocks/>
            <a:stCxn id="139" idx="3"/>
            <a:endCxn id="161" idx="0"/>
          </p:cNvCxnSpPr>
          <p:nvPr/>
        </p:nvCxnSpPr>
        <p:spPr>
          <a:xfrm flipH="1">
            <a:off x="1850194" y="2416243"/>
            <a:ext cx="855133" cy="102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8BAECC0-2677-429C-8AE7-A70E96E60D99}"/>
              </a:ext>
            </a:extLst>
          </p:cNvPr>
          <p:cNvSpPr txBox="1"/>
          <p:nvPr/>
        </p:nvSpPr>
        <p:spPr>
          <a:xfrm>
            <a:off x="2053871" y="2970885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8930A60-43AE-469D-B96D-585ACADCCDDC}"/>
              </a:ext>
            </a:extLst>
          </p:cNvPr>
          <p:cNvSpPr txBox="1"/>
          <p:nvPr/>
        </p:nvSpPr>
        <p:spPr>
          <a:xfrm>
            <a:off x="1779981" y="1718006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8E9122E-772D-4758-B27F-97D8F20D2E3A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2889695" y="2339875"/>
            <a:ext cx="397390" cy="8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9CDEC29A-AADA-479F-BC08-75C76E9F5808}"/>
              </a:ext>
            </a:extLst>
          </p:cNvPr>
          <p:cNvSpPr/>
          <p:nvPr/>
        </p:nvSpPr>
        <p:spPr>
          <a:xfrm>
            <a:off x="3287085" y="2277356"/>
            <a:ext cx="1258478" cy="28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BC4372-6BB4-41B9-88B0-EE630815CBB9}"/>
              </a:ext>
            </a:extLst>
          </p:cNvPr>
          <p:cNvSpPr txBox="1"/>
          <p:nvPr/>
        </p:nvSpPr>
        <p:spPr>
          <a:xfrm>
            <a:off x="2835017" y="2150031"/>
            <a:ext cx="84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E3AD3C68-AFFF-49F1-9E32-E0DABF5F16CF}"/>
              </a:ext>
            </a:extLst>
          </p:cNvPr>
          <p:cNvSpPr/>
          <p:nvPr/>
        </p:nvSpPr>
        <p:spPr>
          <a:xfrm>
            <a:off x="5396125" y="505195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F34FA1CB-7816-48B3-9992-D98AF1054965}"/>
              </a:ext>
            </a:extLst>
          </p:cNvPr>
          <p:cNvCxnSpPr>
            <a:cxnSpLocks/>
            <a:stCxn id="171" idx="3"/>
            <a:endCxn id="142" idx="0"/>
          </p:cNvCxnSpPr>
          <p:nvPr/>
        </p:nvCxnSpPr>
        <p:spPr>
          <a:xfrm flipH="1">
            <a:off x="5504125" y="3844573"/>
            <a:ext cx="205284" cy="120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6FED92-6C86-4A1F-B7FA-C1E7BC5918C4}"/>
              </a:ext>
            </a:extLst>
          </p:cNvPr>
          <p:cNvSpPr/>
          <p:nvPr/>
        </p:nvSpPr>
        <p:spPr>
          <a:xfrm>
            <a:off x="5172686" y="4259196"/>
            <a:ext cx="1252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prov:was</a:t>
            </a:r>
            <a:br>
              <a:rPr lang="en-US" altLang="ja-JP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DerivedFrom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BD46922-69DF-451A-BBEB-3410F2ABD6A8}"/>
              </a:ext>
            </a:extLst>
          </p:cNvPr>
          <p:cNvCxnSpPr>
            <a:cxnSpLocks/>
            <a:stCxn id="142" idx="3"/>
            <a:endCxn id="150" idx="0"/>
          </p:cNvCxnSpPr>
          <p:nvPr/>
        </p:nvCxnSpPr>
        <p:spPr>
          <a:xfrm flipH="1">
            <a:off x="4243553" y="5236324"/>
            <a:ext cx="1184204" cy="8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1B44DC36-BA11-4F59-A797-2EC3EEEAC31A}"/>
              </a:ext>
            </a:extLst>
          </p:cNvPr>
          <p:cNvCxnSpPr>
            <a:cxnSpLocks/>
            <a:stCxn id="142" idx="3"/>
            <a:endCxn id="147" idx="7"/>
          </p:cNvCxnSpPr>
          <p:nvPr/>
        </p:nvCxnSpPr>
        <p:spPr>
          <a:xfrm flipH="1">
            <a:off x="3489281" y="5236324"/>
            <a:ext cx="1938476" cy="61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268E0FE9-4140-4FA1-A299-6DBE0EFFD8E5}"/>
              </a:ext>
            </a:extLst>
          </p:cNvPr>
          <p:cNvSpPr/>
          <p:nvPr/>
        </p:nvSpPr>
        <p:spPr>
          <a:xfrm>
            <a:off x="1176346" y="5766616"/>
            <a:ext cx="2709772" cy="5777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https://example.go.jp/hello-project/&gt;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D6DA8B2-B6B5-4C0D-ABD5-AC470D5B0DE0}"/>
              </a:ext>
            </a:extLst>
          </p:cNvPr>
          <p:cNvSpPr/>
          <p:nvPr/>
        </p:nvSpPr>
        <p:spPr>
          <a:xfrm>
            <a:off x="3306334" y="5453539"/>
            <a:ext cx="911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rdf:value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62057F8-7938-4FCD-B45B-1FD8C587839E}"/>
              </a:ext>
            </a:extLst>
          </p:cNvPr>
          <p:cNvSpPr/>
          <p:nvPr/>
        </p:nvSpPr>
        <p:spPr>
          <a:xfrm>
            <a:off x="3873357" y="5705098"/>
            <a:ext cx="946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rdfs:label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D37325AE-33FC-4C53-871D-7CEF342FA4C7}"/>
              </a:ext>
            </a:extLst>
          </p:cNvPr>
          <p:cNvSpPr/>
          <p:nvPr/>
        </p:nvSpPr>
        <p:spPr>
          <a:xfrm>
            <a:off x="3701738" y="6105442"/>
            <a:ext cx="1083629" cy="4320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調査報告書</a:t>
            </a:r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2022-2024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580</Words>
  <Application>Microsoft Office PowerPoint</Application>
  <PresentationFormat>ワイド画面</PresentationFormat>
  <Paragraphs>138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BIZ UDゴシック</vt:lpstr>
      <vt:lpstr>游ゴシック</vt:lpstr>
      <vt:lpstr>游ゴシック Light</vt:lpstr>
      <vt:lpstr>Arial</vt:lpstr>
      <vt:lpstr>Calibri Light</vt:lpstr>
      <vt:lpstr>Office テーマ</vt:lpstr>
      <vt:lpstr>PowerPoint プレゼンテーション</vt:lpstr>
      <vt:lpstr>PowerPoint プレゼンテーション</vt:lpstr>
    </vt:vector>
  </TitlesOfParts>
  <Company>筑波大学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masao</dc:creator>
  <cp:lastModifiedBy> 高久　雅生</cp:lastModifiedBy>
  <cp:revision>178</cp:revision>
  <cp:lastPrinted>2020-07-05T13:56:58Z</cp:lastPrinted>
  <dcterms:created xsi:type="dcterms:W3CDTF">2020-07-04T10:32:08Z</dcterms:created>
  <dcterms:modified xsi:type="dcterms:W3CDTF">2025-09-22T12:32:45Z</dcterms:modified>
</cp:coreProperties>
</file>