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/>
    <p:restoredTop sz="94725"/>
  </p:normalViewPr>
  <p:slideViewPr>
    <p:cSldViewPr snapToGrid="0" snapToObjects="1">
      <p:cViewPr>
        <p:scale>
          <a:sx n="100" d="100"/>
          <a:sy n="100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D2E3-4391-1541-849C-A1CBFFD2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84E9D-85F5-524C-AECE-5F1343B6E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8DD3-132C-E542-A608-7C7456F8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D568-DF70-0346-A9A9-748897BF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64D0-EE0F-4442-B19B-BA8B258F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553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4D7-8819-1442-A4FB-9E4D3751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1D105-6240-BC4A-BAA1-B004ED644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3744-E5BB-1942-B5F8-73050C23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7A12E-0816-B142-903C-B756277A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4EF3-F975-4947-B506-B9176D28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6698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74C20-B960-0A49-A401-38CEE817C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E6D87-279C-9B42-8409-2077F8645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7A96-598A-D140-A4C3-801A6600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29CE-BFF3-BF47-8308-63E34DBC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7583-7378-4048-BFA5-56AF4154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021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D65A-F5C4-E74A-840D-8786F515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A4A6-6C4D-5642-9BD2-15A8A75A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6268-E73F-5F40-9051-717D5C05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657A-457C-D749-8F32-324E8372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828F-B23B-F14A-AAE5-F8A310E6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8953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C02-1AE3-984C-8A47-A90F2712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D7116-A36A-154C-A4B5-B9163307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092D-89ED-524C-AAB1-F6D51CFC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0644-5692-EA4D-A268-25F67496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6362-D82D-FC4B-B19B-127FFEC7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311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A97E-AB28-8E40-AF16-420DFEE3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5490-F64F-0146-912D-C90575708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15618-7BC3-BA48-9E46-D89A8D712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DB31C-48C3-C64E-B70F-08A00352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97A9-2D49-5A4D-8F3B-CE0BB4BB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AFD8-B21A-024F-B283-240F8741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39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4036-CEDB-5346-9786-8F533398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78E0-22F0-B444-AA2E-F0ADC7D1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E37A8-B105-124B-920D-7BDAC00DC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8A897-37DC-E448-A904-1629193DF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BE6CD-F7A2-C643-A173-8559C77EF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40269-A017-4143-9ED3-11E98B3B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0E407-FDC3-7D4C-A1DD-16F941AE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360EC-9CD3-3841-A0B5-AEAFF60A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583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4F41-F780-B941-9247-A37C0C41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DA9D2-9313-C749-8328-8EDF9B13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E7FAA-330A-6A45-A139-F2EA5E25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B93F0-58D9-3542-BAE8-D226146C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3559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BDE91-1B3C-BC4E-B721-24D83893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B9350-45B7-024A-A08E-3FDE33C2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D5F02-52CC-EB47-850D-0C157744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5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A7AC-48B1-2A43-8362-3042B6AB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82CE-6CE4-004F-94B6-F4B35874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B9ACB-E4AB-724D-B0AF-94EE48A9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0365-DEAF-994D-B3FE-8E24E066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E69D0-8C80-7340-AB4A-A60FB43A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4CCE-E2C8-7742-BA6B-B29B68D3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384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7779-5E1C-1C46-BBD0-819AFAA6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CE659-5DEE-0F4E-9E4A-858ACD605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A84B3-6826-014E-86D9-FE2079F0E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D5D7-4FAC-CA4E-8FB1-396D18CD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8B09-5756-BE48-AF00-2BF5B384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20083-5F6C-4A44-A544-C74C346A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549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B98A8-3399-BB48-B942-ADE76C40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889AA-5C5F-EC42-9754-9EB4BDF9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B940-2945-BF44-9CC8-0BB0DD3A1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031A-BA92-994A-8197-89F75E5280D5}" type="datetimeFigureOut">
              <a:rPr lang="en-JP" smtClean="0"/>
              <a:t>2021/09/25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48FD-6FBD-5549-B631-05BB0A26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805F-CE97-AA4D-93B7-5265A489E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BAA6-7431-A744-A36A-82E145DF82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95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39323B-BEE8-654F-9F84-5E2CBBFAB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4" t="88078" r="12407" b="4090"/>
          <a:stretch/>
        </p:blipFill>
        <p:spPr>
          <a:xfrm>
            <a:off x="4540469" y="6418356"/>
            <a:ext cx="3111062" cy="37647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CAF6D-606D-B441-9395-E537C354D0F2}"/>
              </a:ext>
            </a:extLst>
          </p:cNvPr>
          <p:cNvGrpSpPr/>
          <p:nvPr/>
        </p:nvGrpSpPr>
        <p:grpSpPr>
          <a:xfrm>
            <a:off x="0" y="3081124"/>
            <a:ext cx="12022484" cy="3298654"/>
            <a:chOff x="0" y="3081124"/>
            <a:chExt cx="12022484" cy="3298654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C7CC8D10-9B8E-3242-BA45-51D3CF29D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45" t="2612" r="2016" b="12485"/>
            <a:stretch/>
          </p:blipFill>
          <p:spPr>
            <a:xfrm>
              <a:off x="0" y="3119702"/>
              <a:ext cx="4891424" cy="3260076"/>
            </a:xfrm>
            <a:prstGeom prst="rect">
              <a:avLst/>
            </a:prstGeom>
          </p:spPr>
        </p:pic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74D6757-3269-9845-8C01-B12A62A9D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525" t="2786" r="2048" b="12426"/>
            <a:stretch/>
          </p:blipFill>
          <p:spPr>
            <a:xfrm>
              <a:off x="4891424" y="3119702"/>
              <a:ext cx="3565530" cy="3260076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95EE3D5-EBD7-3746-883D-65B1703DF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87" t="1972" r="2130" b="12293"/>
            <a:stretch/>
          </p:blipFill>
          <p:spPr>
            <a:xfrm>
              <a:off x="8456954" y="3081124"/>
              <a:ext cx="3565530" cy="329865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CB7A4A8-5E4F-B34B-A319-C73F23439512}"/>
              </a:ext>
            </a:extLst>
          </p:cNvPr>
          <p:cNvSpPr txBox="1"/>
          <p:nvPr/>
        </p:nvSpPr>
        <p:spPr>
          <a:xfrm>
            <a:off x="3494690" y="63168"/>
            <a:ext cx="13085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JP" sz="1400" dirty="0"/>
              <a:t>Settler </a:t>
            </a:r>
          </a:p>
          <a:p>
            <a:pPr algn="r"/>
            <a:r>
              <a:rPr lang="en-JP" sz="1400" dirty="0"/>
              <a:t>mortality IV</a:t>
            </a:r>
          </a:p>
          <a:p>
            <a:pPr algn="r"/>
            <a:endParaRPr lang="en-JP" sz="1400" dirty="0"/>
          </a:p>
          <a:p>
            <a:pPr algn="r"/>
            <a:r>
              <a:rPr lang="en-JP" sz="1400" dirty="0"/>
              <a:t>Pop. </a:t>
            </a:r>
          </a:p>
          <a:p>
            <a:pPr algn="r"/>
            <a:r>
              <a:rPr lang="en-JP" sz="1400" dirty="0"/>
              <a:t>density IV</a:t>
            </a:r>
          </a:p>
          <a:p>
            <a:pPr algn="r"/>
            <a:endParaRPr lang="en-JP" sz="1400" dirty="0"/>
          </a:p>
          <a:p>
            <a:pPr algn="r"/>
            <a:r>
              <a:rPr lang="en-JP" sz="1400" dirty="0"/>
              <a:t>Legal</a:t>
            </a:r>
          </a:p>
          <a:p>
            <a:pPr algn="r"/>
            <a:r>
              <a:rPr lang="en-JP" sz="1400" dirty="0"/>
              <a:t>Origin IV</a:t>
            </a:r>
          </a:p>
          <a:p>
            <a:pPr algn="r"/>
            <a:endParaRPr lang="en-JP" sz="1400" dirty="0"/>
          </a:p>
          <a:p>
            <a:pPr algn="r"/>
            <a:r>
              <a:rPr lang="en-JP" sz="1400" dirty="0"/>
              <a:t>Language </a:t>
            </a:r>
          </a:p>
          <a:p>
            <a:pPr algn="r"/>
            <a:r>
              <a:rPr lang="en-JP" sz="1400" dirty="0"/>
              <a:t>IV </a:t>
            </a:r>
          </a:p>
          <a:p>
            <a:pPr algn="r"/>
            <a:endParaRPr lang="en-JP" sz="1400" dirty="0"/>
          </a:p>
          <a:p>
            <a:pPr algn="r"/>
            <a:r>
              <a:rPr lang="en-JP" sz="1400" dirty="0"/>
              <a:t>Crops &amp; </a:t>
            </a:r>
          </a:p>
          <a:p>
            <a:pPr algn="r"/>
            <a:r>
              <a:rPr lang="en-JP" sz="1400" dirty="0"/>
              <a:t>Minerals IV</a:t>
            </a:r>
          </a:p>
          <a:p>
            <a:pPr algn="r"/>
            <a:endParaRPr lang="en-JP" sz="1400" dirty="0"/>
          </a:p>
          <a:p>
            <a:pPr algn="r"/>
            <a:r>
              <a:rPr lang="en-JP" sz="1400" dirty="0"/>
              <a:t>All IVs</a:t>
            </a:r>
          </a:p>
          <a:p>
            <a:pPr algn="r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4913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39323B-BEE8-654F-9F84-5E2CBBFAB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4" t="88078" r="12407" b="4090"/>
          <a:stretch/>
        </p:blipFill>
        <p:spPr>
          <a:xfrm>
            <a:off x="4540469" y="6418356"/>
            <a:ext cx="3111062" cy="37647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CAF6D-606D-B441-9395-E537C354D0F2}"/>
              </a:ext>
            </a:extLst>
          </p:cNvPr>
          <p:cNvGrpSpPr/>
          <p:nvPr/>
        </p:nvGrpSpPr>
        <p:grpSpPr>
          <a:xfrm>
            <a:off x="1288313" y="3081124"/>
            <a:ext cx="10734171" cy="3298654"/>
            <a:chOff x="1288313" y="3081124"/>
            <a:chExt cx="10734171" cy="3298654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C7CC8D10-9B8E-3242-BA45-51D3CF29D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965" t="2612" r="2016" b="12485"/>
            <a:stretch/>
          </p:blipFill>
          <p:spPr>
            <a:xfrm>
              <a:off x="1288313" y="3119702"/>
              <a:ext cx="3603110" cy="3260076"/>
            </a:xfrm>
            <a:prstGeom prst="rect">
              <a:avLst/>
            </a:prstGeom>
          </p:spPr>
        </p:pic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74D6757-3269-9845-8C01-B12A62A9D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525" t="2786" r="2048" b="12426"/>
            <a:stretch/>
          </p:blipFill>
          <p:spPr>
            <a:xfrm>
              <a:off x="4891424" y="3119702"/>
              <a:ext cx="3565530" cy="3260076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95EE3D5-EBD7-3746-883D-65B1703DF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87" t="1972" r="2130" b="12293"/>
            <a:stretch/>
          </p:blipFill>
          <p:spPr>
            <a:xfrm>
              <a:off x="8456954" y="3081124"/>
              <a:ext cx="3565530" cy="32986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345BEF-1186-E345-B8B4-8AF452290B5B}"/>
              </a:ext>
            </a:extLst>
          </p:cNvPr>
          <p:cNvSpPr txBox="1"/>
          <p:nvPr/>
        </p:nvSpPr>
        <p:spPr>
          <a:xfrm>
            <a:off x="409903" y="3222346"/>
            <a:ext cx="9159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Settler </a:t>
            </a:r>
          </a:p>
          <a:p>
            <a:pPr algn="ctr"/>
            <a:r>
              <a:rPr lang="en-JP" sz="1200" dirty="0"/>
              <a:t>mortality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Pop. </a:t>
            </a:r>
          </a:p>
          <a:p>
            <a:pPr algn="ctr"/>
            <a:r>
              <a:rPr lang="en-JP" sz="1200" dirty="0"/>
              <a:t>density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Legal</a:t>
            </a:r>
          </a:p>
          <a:p>
            <a:pPr algn="ctr"/>
            <a:r>
              <a:rPr lang="en-JP" sz="1200" dirty="0"/>
              <a:t>Origin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Language </a:t>
            </a:r>
          </a:p>
          <a:p>
            <a:pPr algn="ctr"/>
            <a:r>
              <a:rPr lang="en-JP" sz="1200" dirty="0"/>
              <a:t>IV 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Crops &amp; </a:t>
            </a:r>
          </a:p>
          <a:p>
            <a:pPr algn="ctr"/>
            <a:r>
              <a:rPr lang="en-JP" sz="1200" dirty="0"/>
              <a:t>Minerals IV</a:t>
            </a:r>
          </a:p>
          <a:p>
            <a:pPr algn="ctr"/>
            <a:endParaRPr lang="en-JP" sz="1200" dirty="0"/>
          </a:p>
          <a:p>
            <a:pPr algn="ctr"/>
            <a:r>
              <a:rPr lang="en-JP" sz="1200" dirty="0"/>
              <a:t>All IVs</a:t>
            </a:r>
          </a:p>
          <a:p>
            <a:pPr algn="ctr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45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94C7791-A59A-6443-8042-AB9AB15C70E5}"/>
              </a:ext>
            </a:extLst>
          </p:cNvPr>
          <p:cNvGrpSpPr/>
          <p:nvPr/>
        </p:nvGrpSpPr>
        <p:grpSpPr>
          <a:xfrm>
            <a:off x="999465" y="3117156"/>
            <a:ext cx="11066164" cy="3301200"/>
            <a:chOff x="988955" y="2144109"/>
            <a:chExt cx="11066164" cy="3405351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5F1514E2-BD0F-0646-B6A7-673CF6B57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21" t="1673" r="2266" b="12484"/>
            <a:stretch/>
          </p:blipFill>
          <p:spPr>
            <a:xfrm>
              <a:off x="4677735" y="2144109"/>
              <a:ext cx="3688779" cy="3405351"/>
            </a:xfrm>
            <a:prstGeom prst="rect">
              <a:avLst/>
            </a:prstGeom>
          </p:spPr>
        </p:pic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470D67B7-F4E9-7940-97DD-4F99A5ADE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389" t="1674" r="1995" b="12480"/>
            <a:stretch/>
          </p:blipFill>
          <p:spPr>
            <a:xfrm>
              <a:off x="988955" y="2144109"/>
              <a:ext cx="3688780" cy="3405351"/>
            </a:xfrm>
            <a:prstGeom prst="rect">
              <a:avLst/>
            </a:prstGeom>
          </p:spPr>
        </p:pic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CD06F51-A9B4-7F41-9CB1-CD81372FD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22" t="1674" r="2265" b="12480"/>
            <a:stretch/>
          </p:blipFill>
          <p:spPr>
            <a:xfrm>
              <a:off x="8366514" y="2144109"/>
              <a:ext cx="3688605" cy="3405351"/>
            </a:xfrm>
            <a:prstGeom prst="rect">
              <a:avLst/>
            </a:prstGeom>
          </p:spPr>
        </p:pic>
      </p:grp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30DDACE-CD05-F942-BE9C-92BA6100BE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34" t="88078" r="12407" b="4090"/>
          <a:stretch/>
        </p:blipFill>
        <p:spPr>
          <a:xfrm>
            <a:off x="4540469" y="6418356"/>
            <a:ext cx="3111062" cy="376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78CC8-3E5D-D74F-B1BA-8A3337A38048}"/>
              </a:ext>
            </a:extLst>
          </p:cNvPr>
          <p:cNvSpPr txBox="1"/>
          <p:nvPr/>
        </p:nvSpPr>
        <p:spPr>
          <a:xfrm>
            <a:off x="126371" y="3259651"/>
            <a:ext cx="9159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Settler </a:t>
            </a:r>
          </a:p>
          <a:p>
            <a:pPr algn="ctr"/>
            <a:r>
              <a:rPr lang="en-JP" sz="1200" dirty="0"/>
              <a:t>mortality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Pop. </a:t>
            </a:r>
          </a:p>
          <a:p>
            <a:pPr algn="ctr"/>
            <a:r>
              <a:rPr lang="en-JP" sz="1200" dirty="0"/>
              <a:t>density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Legal</a:t>
            </a:r>
          </a:p>
          <a:p>
            <a:pPr algn="ctr"/>
            <a:r>
              <a:rPr lang="en-JP" sz="1200" dirty="0"/>
              <a:t>Origin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Language </a:t>
            </a:r>
          </a:p>
          <a:p>
            <a:pPr algn="ctr"/>
            <a:r>
              <a:rPr lang="en-JP" sz="1200" dirty="0"/>
              <a:t>IV 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Crops &amp; </a:t>
            </a:r>
          </a:p>
          <a:p>
            <a:pPr algn="ctr"/>
            <a:r>
              <a:rPr lang="en-JP" sz="1200" dirty="0"/>
              <a:t>Minerals IV</a:t>
            </a:r>
          </a:p>
          <a:p>
            <a:pPr algn="ctr"/>
            <a:endParaRPr lang="en-JP" sz="1200" dirty="0"/>
          </a:p>
          <a:p>
            <a:pPr algn="ctr"/>
            <a:r>
              <a:rPr lang="en-JP" sz="1200" dirty="0"/>
              <a:t>All IVs</a:t>
            </a:r>
          </a:p>
          <a:p>
            <a:pPr algn="ctr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58387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30DDACE-CD05-F942-BE9C-92BA6100B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4" t="88078" r="12407" b="4090"/>
          <a:stretch/>
        </p:blipFill>
        <p:spPr>
          <a:xfrm>
            <a:off x="4540469" y="6418356"/>
            <a:ext cx="3111062" cy="376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78CC8-3E5D-D74F-B1BA-8A3337A38048}"/>
              </a:ext>
            </a:extLst>
          </p:cNvPr>
          <p:cNvSpPr txBox="1"/>
          <p:nvPr/>
        </p:nvSpPr>
        <p:spPr>
          <a:xfrm>
            <a:off x="126371" y="3182215"/>
            <a:ext cx="9159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Settler </a:t>
            </a:r>
          </a:p>
          <a:p>
            <a:pPr algn="ctr"/>
            <a:r>
              <a:rPr lang="en-JP" sz="1200" dirty="0"/>
              <a:t>mortality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Pop. </a:t>
            </a:r>
          </a:p>
          <a:p>
            <a:pPr algn="ctr"/>
            <a:r>
              <a:rPr lang="en-JP" sz="1200" dirty="0"/>
              <a:t>density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Legal</a:t>
            </a:r>
          </a:p>
          <a:p>
            <a:pPr algn="ctr"/>
            <a:r>
              <a:rPr lang="en-JP" sz="1200" dirty="0"/>
              <a:t>Origin IV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Language </a:t>
            </a:r>
          </a:p>
          <a:p>
            <a:pPr algn="ctr"/>
            <a:r>
              <a:rPr lang="en-JP" sz="1200" dirty="0"/>
              <a:t>IV </a:t>
            </a:r>
          </a:p>
          <a:p>
            <a:pPr algn="ctr"/>
            <a:endParaRPr lang="en-JP" sz="700" dirty="0"/>
          </a:p>
          <a:p>
            <a:pPr algn="ctr"/>
            <a:r>
              <a:rPr lang="en-JP" sz="1200" dirty="0"/>
              <a:t>Crops &amp; </a:t>
            </a:r>
          </a:p>
          <a:p>
            <a:pPr algn="ctr"/>
            <a:r>
              <a:rPr lang="en-JP" sz="1200" dirty="0"/>
              <a:t>Minerals IV</a:t>
            </a:r>
          </a:p>
          <a:p>
            <a:pPr algn="ctr"/>
            <a:endParaRPr lang="en-JP" sz="1200" dirty="0"/>
          </a:p>
          <a:p>
            <a:pPr algn="ctr"/>
            <a:r>
              <a:rPr lang="en-JP" sz="1200" dirty="0"/>
              <a:t>All IVs</a:t>
            </a:r>
          </a:p>
          <a:p>
            <a:pPr algn="ctr"/>
            <a:endParaRPr lang="en-JP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2B1411-470B-5648-BE0C-3FA6C8695330}"/>
              </a:ext>
            </a:extLst>
          </p:cNvPr>
          <p:cNvGrpSpPr/>
          <p:nvPr/>
        </p:nvGrpSpPr>
        <p:grpSpPr>
          <a:xfrm>
            <a:off x="1042362" y="3182216"/>
            <a:ext cx="10479349" cy="3171080"/>
            <a:chOff x="1134225" y="2806698"/>
            <a:chExt cx="10479349" cy="3171080"/>
          </a:xfrm>
        </p:grpSpPr>
        <p:pic>
          <p:nvPicPr>
            <p:cNvPr id="4" name="Picture 3" descr="Chart, line chart, box and whisker chart&#10;&#10;Description automatically generated">
              <a:extLst>
                <a:ext uri="{FF2B5EF4-FFF2-40B4-BE49-F238E27FC236}">
                  <a16:creationId xmlns:a16="http://schemas.microsoft.com/office/drawing/2014/main" id="{BD1F2947-0DFA-094D-BABE-19449F382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987" t="3034" r="2287" b="12698"/>
            <a:stretch/>
          </p:blipFill>
          <p:spPr>
            <a:xfrm>
              <a:off x="1134225" y="2806698"/>
              <a:ext cx="3504954" cy="3171079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61D8C134-3630-7D41-9AA6-ECBE0BB0E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987" t="3258" r="2287" b="12472"/>
            <a:stretch/>
          </p:blipFill>
          <p:spPr>
            <a:xfrm>
              <a:off x="4621423" y="2806699"/>
              <a:ext cx="3504953" cy="3171078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293D547-8F38-124E-8927-26BC633EC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987" t="2809" r="2451" b="12698"/>
            <a:stretch/>
          </p:blipFill>
          <p:spPr>
            <a:xfrm>
              <a:off x="8126376" y="2806700"/>
              <a:ext cx="3487198" cy="317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74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Sudo, Ayumi</dc:creator>
  <cp:lastModifiedBy>Sudo, Ayumi</cp:lastModifiedBy>
  <cp:revision>2</cp:revision>
  <dcterms:created xsi:type="dcterms:W3CDTF">2021-09-23T09:52:48Z</dcterms:created>
  <dcterms:modified xsi:type="dcterms:W3CDTF">2021-09-25T01:14:14Z</dcterms:modified>
</cp:coreProperties>
</file>