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/>
    <p:restoredTop sz="94683"/>
  </p:normalViewPr>
  <p:slideViewPr>
    <p:cSldViewPr snapToGrid="0">
      <p:cViewPr varScale="1">
        <p:scale>
          <a:sx n="91" d="100"/>
          <a:sy n="91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BF6B1-5DFF-ABE9-1AF5-39006E7F5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6933C-EA21-83F2-AB6E-DAEB9BF8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384CA-3944-457D-5617-2E9617A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D4ED9-122C-7E87-4DE7-3AB4B07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37618-2BE0-8FB4-8415-2CA7B9BC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7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FC17-BB0E-B6A8-9C06-536C1714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94851E-2AFE-15A5-971B-DDFEEE9F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1254D-2916-5D79-C50C-9DB74EB9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FA856-779C-D8A4-7489-2381FE8E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404C7-1D67-AE9E-C960-D4E5899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5F94F3-47D0-5204-E56D-91D7AAD17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3708C1-FEC2-D97F-C589-F0CAE51A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DAF60-777C-91CF-EF23-897077B4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74484-F1F6-9040-6706-CD699182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B22BB-7EB3-5297-7F0A-80574B31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9AEC4-1B49-1643-757C-68898301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98EC7-4C23-85CB-CCD2-A584F20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711C5-ACAF-65FE-C587-BC0C2D90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8776A-DD44-E3C6-3D9C-47E30B9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F6E70-4E30-AD58-9DAB-265490ED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6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FFED1-915C-79FD-E52E-4DD8645B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A7188A-3DDB-46B4-7D96-1A5861EC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251C7-E053-8793-4323-C8C1B9E3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1D0FB-FF3A-161C-240F-6253678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69F6A-E3E8-410A-ED17-67072F9D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08BAD-7E91-3BA3-3851-BA1BDB89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1A1AE-810C-59FC-7223-BB9BE1C8F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C06E9F-D833-698F-160D-1F422BC5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C861E-A157-ADB0-46E6-1C184800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D7A00-61B6-E196-A490-D591649F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47250-65D9-26A4-CCDC-33CB12FB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2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D0FF2-E749-D7FA-F531-2B176FC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D707C-0084-55E9-99D9-4814712F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07EE91-8B30-2EFA-0AF0-5A4E2F62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F3F7BC-C46E-369E-043F-4169575B3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D1E37-90A0-FC8E-2340-444F9646D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830DD2-5134-4F40-9E26-C2A19B1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29CCBC-7904-3774-CEDB-2217FAD6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4B4AE-F3F2-FBCC-326C-C39705D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8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D208A-29D6-8FC5-2D66-58E1A96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C5DB4B-796B-DC0A-F89B-8DBA1FF5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E00D2A-39B5-2921-8F8A-B96A412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561F99-1978-781B-3D9E-76C6A03F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FA84F-2C9E-58DB-F93A-6B6D4843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6F7952-1038-D9A6-C1E5-69AA029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98D78A-7816-82EC-45CF-B9217B8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89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EBF78-AE7B-AEDD-C422-414BDF5D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96689-238B-1661-EC00-09AB0750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3BD578-E89A-F4C5-6078-E2E334EB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5F90D-C98A-336A-234E-0FA1FF9B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9ED68-E763-1B79-B2A1-E84082DE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D9635-2A27-0231-7314-026CC358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D9610-48B9-E4FA-3BEF-DD513E27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9EFD17-1B59-9607-52C3-6540D6B7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2489F-BF95-2FF2-9922-973C62BE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C418B-4C97-D706-0F62-7CF5B634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18281-EF80-4C4D-565F-A91F13DB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4D44AF-3111-C6F5-9346-24F214CF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42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9AFFFB-7AE5-A116-080D-121DE6B5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24B9FE-04F2-8B70-E754-B687ECA7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16C21-731A-EFAC-50AC-8217EB271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9EE2E-489D-244C-8382-2AAEF0304F87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B44DB-0387-8948-38E8-1E9C34FD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43168-6461-426E-7DAF-7644109A9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4858C-47B0-0841-9F71-527642802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>
            <a:extLst>
              <a:ext uri="{FF2B5EF4-FFF2-40B4-BE49-F238E27FC236}">
                <a16:creationId xmlns:a16="http://schemas.microsoft.com/office/drawing/2014/main" id="{9569692C-5221-BA8F-A048-51F032E5F78E}"/>
              </a:ext>
            </a:extLst>
          </p:cNvPr>
          <p:cNvSpPr/>
          <p:nvPr/>
        </p:nvSpPr>
        <p:spPr>
          <a:xfrm>
            <a:off x="1191126" y="110690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FF43974-2905-1AA4-1A92-1A7F1D9A4FDF}"/>
              </a:ext>
            </a:extLst>
          </p:cNvPr>
          <p:cNvSpPr/>
          <p:nvPr/>
        </p:nvSpPr>
        <p:spPr>
          <a:xfrm>
            <a:off x="1405689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5D73885-5D82-D3FD-FC41-08BDBB9EE36C}"/>
              </a:ext>
            </a:extLst>
          </p:cNvPr>
          <p:cNvSpPr/>
          <p:nvPr/>
        </p:nvSpPr>
        <p:spPr>
          <a:xfrm>
            <a:off x="1622257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70DD693-5B8F-8931-8551-3B309D62C888}"/>
              </a:ext>
            </a:extLst>
          </p:cNvPr>
          <p:cNvSpPr/>
          <p:nvPr/>
        </p:nvSpPr>
        <p:spPr>
          <a:xfrm>
            <a:off x="1844841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D11E7F-6970-723F-F666-ACF40C3F2A2C}"/>
              </a:ext>
            </a:extLst>
          </p:cNvPr>
          <p:cNvSpPr/>
          <p:nvPr/>
        </p:nvSpPr>
        <p:spPr>
          <a:xfrm>
            <a:off x="2077452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7BC661E-89A1-A99E-84B9-134997EA2794}"/>
              </a:ext>
            </a:extLst>
          </p:cNvPr>
          <p:cNvSpPr/>
          <p:nvPr/>
        </p:nvSpPr>
        <p:spPr>
          <a:xfrm>
            <a:off x="2302042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C2F07F9-2CD1-AD48-8D75-DDCE4EC639F6}"/>
              </a:ext>
            </a:extLst>
          </p:cNvPr>
          <p:cNvSpPr/>
          <p:nvPr/>
        </p:nvSpPr>
        <p:spPr>
          <a:xfrm>
            <a:off x="2510589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E537C1EB-63CC-B676-2F04-8FF2E8F6716A}"/>
              </a:ext>
            </a:extLst>
          </p:cNvPr>
          <p:cNvSpPr/>
          <p:nvPr/>
        </p:nvSpPr>
        <p:spPr>
          <a:xfrm>
            <a:off x="2729162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471E46D-7182-E187-B993-D473AAC16445}"/>
              </a:ext>
            </a:extLst>
          </p:cNvPr>
          <p:cNvSpPr/>
          <p:nvPr/>
        </p:nvSpPr>
        <p:spPr>
          <a:xfrm>
            <a:off x="2947735" y="1102895"/>
            <a:ext cx="180474" cy="192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06354EE8-5254-3DDA-42CD-FC4C2F270BFC}"/>
              </a:ext>
            </a:extLst>
          </p:cNvPr>
          <p:cNvSpPr/>
          <p:nvPr/>
        </p:nvSpPr>
        <p:spPr>
          <a:xfrm>
            <a:off x="1844841" y="4031940"/>
            <a:ext cx="4307305" cy="6938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4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BATTSOGT SARANGOO</dc:creator>
  <cp:lastModifiedBy>MASAOKA Taiga</cp:lastModifiedBy>
  <cp:revision>2</cp:revision>
  <dcterms:created xsi:type="dcterms:W3CDTF">2025-07-02T02:44:38Z</dcterms:created>
  <dcterms:modified xsi:type="dcterms:W3CDTF">2025-07-09T02:51:00Z</dcterms:modified>
</cp:coreProperties>
</file>