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60" r:id="rId4"/>
    <p:sldId id="259" r:id="rId5"/>
    <p:sldId id="258"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076" autoAdjust="0"/>
  </p:normalViewPr>
  <p:slideViewPr>
    <p:cSldViewPr snapToGrid="0">
      <p:cViewPr varScale="1">
        <p:scale>
          <a:sx n="99" d="100"/>
          <a:sy n="99" d="100"/>
        </p:scale>
        <p:origin x="972" y="90"/>
      </p:cViewPr>
      <p:guideLst/>
    </p:cSldViewPr>
  </p:slideViewPr>
  <p:notesTextViewPr>
    <p:cViewPr>
      <p:scale>
        <a:sx n="1" d="1"/>
        <a:sy n="1" d="1"/>
      </p:scale>
      <p:origin x="0" y="-17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735A44-3EC1-49AB-A323-0A4C6445FA39}" type="datetimeFigureOut">
              <a:rPr kumimoji="1" lang="ja-JP" altLang="en-US" smtClean="0"/>
              <a:t>2025/8/5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8182FD-56CC-4E1A-8AF9-78AE7C78D8B0}" type="slidenum">
              <a:rPr kumimoji="1" lang="ja-JP" altLang="en-US" smtClean="0"/>
              <a:t>‹#›</a:t>
            </a:fld>
            <a:endParaRPr kumimoji="1" lang="ja-JP" altLang="en-US"/>
          </a:p>
        </p:txBody>
      </p:sp>
    </p:spTree>
    <p:extLst>
      <p:ext uri="{BB962C8B-B14F-4D97-AF65-F5344CB8AC3E}">
        <p14:creationId xmlns:p14="http://schemas.microsoft.com/office/powerpoint/2010/main" val="163745649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C8182FD-56CC-4E1A-8AF9-78AE7C78D8B0}" type="slidenum">
              <a:rPr kumimoji="1" lang="ja-JP" altLang="en-US" smtClean="0"/>
              <a:t>2</a:t>
            </a:fld>
            <a:endParaRPr kumimoji="1" lang="ja-JP" altLang="en-US"/>
          </a:p>
        </p:txBody>
      </p:sp>
    </p:spTree>
    <p:extLst>
      <p:ext uri="{BB962C8B-B14F-4D97-AF65-F5344CB8AC3E}">
        <p14:creationId xmlns:p14="http://schemas.microsoft.com/office/powerpoint/2010/main" val="315349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Character</a:t>
            </a:r>
            <a:r>
              <a:rPr kumimoji="1" lang="ja-JP" altLang="en-US" dirty="0"/>
              <a:t>クラスの作成、</a:t>
            </a:r>
            <a:r>
              <a:rPr kumimoji="1" lang="en-US" altLang="ja-JP" dirty="0"/>
              <a:t>HP</a:t>
            </a:r>
            <a:r>
              <a:rPr kumimoji="1" lang="ja-JP" altLang="en-US" dirty="0"/>
              <a:t>や与ダメの設定の簡略化でステータス違いの敵を増やすなどの改良を簡単にできるようになっている。</a:t>
            </a:r>
            <a:endParaRPr kumimoji="1" lang="en-US" altLang="ja-JP" dirty="0"/>
          </a:p>
          <a:p>
            <a:r>
              <a:rPr kumimoji="1" lang="ja-JP" altLang="en-US" dirty="0"/>
              <a:t>オーバーライドをさせることでにどのようなコードが最低限欲しいのかが把握できる。</a:t>
            </a:r>
            <a:endParaRPr kumimoji="1" lang="en-US" altLang="ja-JP" dirty="0"/>
          </a:p>
          <a:p>
            <a:r>
              <a:rPr kumimoji="1" lang="ja-JP" altLang="en-US" dirty="0"/>
              <a:t>同じコードを書く量を減らした</a:t>
            </a:r>
            <a:endParaRPr kumimoji="1" lang="en-US" altLang="ja-JP" dirty="0"/>
          </a:p>
          <a:p>
            <a:r>
              <a:rPr kumimoji="1" lang="ja-JP" altLang="en-US" dirty="0"/>
              <a:t>未対策のまま画像を使用すると当たり判定がずれるため調整が必要。かなりの時間を要した。</a:t>
            </a:r>
            <a:endParaRPr kumimoji="1" lang="en-US" altLang="ja-JP" dirty="0"/>
          </a:p>
          <a:p>
            <a:r>
              <a:rPr kumimoji="1" lang="ja-JP" altLang="en-US" dirty="0"/>
              <a:t>自機の移動を台に添わせる動作に予定より時間がかかった。台の傾きを調整、斜め移動させる始点・終点の調整が必要だった。</a:t>
            </a:r>
            <a:endParaRPr kumimoji="1" lang="en-US" altLang="ja-JP" dirty="0"/>
          </a:p>
          <a:p>
            <a:r>
              <a:rPr kumimoji="1" lang="ja-JP" altLang="en-US" dirty="0"/>
              <a:t>実装予定だったもの：時間が足りないと判断し、仕様変更したもの。時間があれば挑戦したかった。</a:t>
            </a:r>
          </a:p>
        </p:txBody>
      </p:sp>
      <p:sp>
        <p:nvSpPr>
          <p:cNvPr id="4" name="スライド番号プレースホルダー 3"/>
          <p:cNvSpPr>
            <a:spLocks noGrp="1"/>
          </p:cNvSpPr>
          <p:nvPr>
            <p:ph type="sldNum" sz="quarter" idx="5"/>
          </p:nvPr>
        </p:nvSpPr>
        <p:spPr/>
        <p:txBody>
          <a:bodyPr/>
          <a:lstStyle/>
          <a:p>
            <a:fld id="{1C8182FD-56CC-4E1A-8AF9-78AE7C78D8B0}" type="slidenum">
              <a:rPr kumimoji="1" lang="ja-JP" altLang="en-US" smtClean="0"/>
              <a:t>5</a:t>
            </a:fld>
            <a:endParaRPr kumimoji="1" lang="ja-JP" altLang="en-US"/>
          </a:p>
        </p:txBody>
      </p:sp>
    </p:spTree>
    <p:extLst>
      <p:ext uri="{BB962C8B-B14F-4D97-AF65-F5344CB8AC3E}">
        <p14:creationId xmlns:p14="http://schemas.microsoft.com/office/powerpoint/2010/main" val="1431828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92B536-67FA-C85B-BDA3-41522104B9E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6B5CE7C-8F53-0CA2-C478-D4B740EF0E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BEB9AFF-B186-0E27-E29E-AC21E7B34741}"/>
              </a:ext>
            </a:extLst>
          </p:cNvPr>
          <p:cNvSpPr>
            <a:spLocks noGrp="1"/>
          </p:cNvSpPr>
          <p:nvPr>
            <p:ph type="dt" sz="half" idx="10"/>
          </p:nvPr>
        </p:nvSpPr>
        <p:spPr/>
        <p:txBody>
          <a:bodyPr/>
          <a:lstStyle/>
          <a:p>
            <a:fld id="{EF30903A-6739-441F-B3E8-79F9A22C1051}" type="datetimeFigureOut">
              <a:rPr kumimoji="1" lang="ja-JP" altLang="en-US" smtClean="0"/>
              <a:t>2025/8/5</a:t>
            </a:fld>
            <a:endParaRPr kumimoji="1" lang="ja-JP" altLang="en-US"/>
          </a:p>
        </p:txBody>
      </p:sp>
      <p:sp>
        <p:nvSpPr>
          <p:cNvPr id="5" name="フッター プレースホルダー 4">
            <a:extLst>
              <a:ext uri="{FF2B5EF4-FFF2-40B4-BE49-F238E27FC236}">
                <a16:creationId xmlns:a16="http://schemas.microsoft.com/office/drawing/2014/main" id="{70C7E9E4-D129-F883-6970-BD926A11940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3684888-59AA-64E1-F230-E272DAA0C70D}"/>
              </a:ext>
            </a:extLst>
          </p:cNvPr>
          <p:cNvSpPr>
            <a:spLocks noGrp="1"/>
          </p:cNvSpPr>
          <p:nvPr>
            <p:ph type="sldNum" sz="quarter" idx="12"/>
          </p:nvPr>
        </p:nvSpPr>
        <p:spPr/>
        <p:txBody>
          <a:bodyPr/>
          <a:lstStyle/>
          <a:p>
            <a:fld id="{60F9A388-7974-4707-BAE0-E9CED2D9679C}" type="slidenum">
              <a:rPr kumimoji="1" lang="ja-JP" altLang="en-US" smtClean="0"/>
              <a:t>‹#›</a:t>
            </a:fld>
            <a:endParaRPr kumimoji="1" lang="ja-JP" altLang="en-US"/>
          </a:p>
        </p:txBody>
      </p:sp>
    </p:spTree>
    <p:extLst>
      <p:ext uri="{BB962C8B-B14F-4D97-AF65-F5344CB8AC3E}">
        <p14:creationId xmlns:p14="http://schemas.microsoft.com/office/powerpoint/2010/main" val="233466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DA925-0858-D659-2A1D-5220613A313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8359BB2-1DFD-990A-C617-1CC001D68B9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DE21DA7-5316-983A-3F6A-E35C5A8B2D65}"/>
              </a:ext>
            </a:extLst>
          </p:cNvPr>
          <p:cNvSpPr>
            <a:spLocks noGrp="1"/>
          </p:cNvSpPr>
          <p:nvPr>
            <p:ph type="dt" sz="half" idx="10"/>
          </p:nvPr>
        </p:nvSpPr>
        <p:spPr/>
        <p:txBody>
          <a:bodyPr/>
          <a:lstStyle/>
          <a:p>
            <a:fld id="{EF30903A-6739-441F-B3E8-79F9A22C1051}" type="datetimeFigureOut">
              <a:rPr kumimoji="1" lang="ja-JP" altLang="en-US" smtClean="0"/>
              <a:t>2025/8/5</a:t>
            </a:fld>
            <a:endParaRPr kumimoji="1" lang="ja-JP" altLang="en-US"/>
          </a:p>
        </p:txBody>
      </p:sp>
      <p:sp>
        <p:nvSpPr>
          <p:cNvPr id="5" name="フッター プレースホルダー 4">
            <a:extLst>
              <a:ext uri="{FF2B5EF4-FFF2-40B4-BE49-F238E27FC236}">
                <a16:creationId xmlns:a16="http://schemas.microsoft.com/office/drawing/2014/main" id="{C06BA692-29C7-D230-864B-D4991B2CEFD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CAB5B2-422D-FE34-4957-E117352F8A3B}"/>
              </a:ext>
            </a:extLst>
          </p:cNvPr>
          <p:cNvSpPr>
            <a:spLocks noGrp="1"/>
          </p:cNvSpPr>
          <p:nvPr>
            <p:ph type="sldNum" sz="quarter" idx="12"/>
          </p:nvPr>
        </p:nvSpPr>
        <p:spPr/>
        <p:txBody>
          <a:bodyPr/>
          <a:lstStyle/>
          <a:p>
            <a:fld id="{60F9A388-7974-4707-BAE0-E9CED2D9679C}" type="slidenum">
              <a:rPr kumimoji="1" lang="ja-JP" altLang="en-US" smtClean="0"/>
              <a:t>‹#›</a:t>
            </a:fld>
            <a:endParaRPr kumimoji="1" lang="ja-JP" altLang="en-US"/>
          </a:p>
        </p:txBody>
      </p:sp>
    </p:spTree>
    <p:extLst>
      <p:ext uri="{BB962C8B-B14F-4D97-AF65-F5344CB8AC3E}">
        <p14:creationId xmlns:p14="http://schemas.microsoft.com/office/powerpoint/2010/main" val="3939854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B5C21E1-7285-90E4-B003-6535BC53FCD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144F30C-765D-9F73-1787-B21D48D75E1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A293A8C-59A6-F13F-E048-C5C541BA2C8E}"/>
              </a:ext>
            </a:extLst>
          </p:cNvPr>
          <p:cNvSpPr>
            <a:spLocks noGrp="1"/>
          </p:cNvSpPr>
          <p:nvPr>
            <p:ph type="dt" sz="half" idx="10"/>
          </p:nvPr>
        </p:nvSpPr>
        <p:spPr/>
        <p:txBody>
          <a:bodyPr/>
          <a:lstStyle/>
          <a:p>
            <a:fld id="{EF30903A-6739-441F-B3E8-79F9A22C1051}" type="datetimeFigureOut">
              <a:rPr kumimoji="1" lang="ja-JP" altLang="en-US" smtClean="0"/>
              <a:t>2025/8/5</a:t>
            </a:fld>
            <a:endParaRPr kumimoji="1" lang="ja-JP" altLang="en-US"/>
          </a:p>
        </p:txBody>
      </p:sp>
      <p:sp>
        <p:nvSpPr>
          <p:cNvPr id="5" name="フッター プレースホルダー 4">
            <a:extLst>
              <a:ext uri="{FF2B5EF4-FFF2-40B4-BE49-F238E27FC236}">
                <a16:creationId xmlns:a16="http://schemas.microsoft.com/office/drawing/2014/main" id="{5901F9C4-03C2-0D50-7E36-2C386A8332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032BEED-BF97-1501-6BFE-D6B75F6AA532}"/>
              </a:ext>
            </a:extLst>
          </p:cNvPr>
          <p:cNvSpPr>
            <a:spLocks noGrp="1"/>
          </p:cNvSpPr>
          <p:nvPr>
            <p:ph type="sldNum" sz="quarter" idx="12"/>
          </p:nvPr>
        </p:nvSpPr>
        <p:spPr/>
        <p:txBody>
          <a:bodyPr/>
          <a:lstStyle/>
          <a:p>
            <a:fld id="{60F9A388-7974-4707-BAE0-E9CED2D9679C}" type="slidenum">
              <a:rPr kumimoji="1" lang="ja-JP" altLang="en-US" smtClean="0"/>
              <a:t>‹#›</a:t>
            </a:fld>
            <a:endParaRPr kumimoji="1" lang="ja-JP" altLang="en-US"/>
          </a:p>
        </p:txBody>
      </p:sp>
    </p:spTree>
    <p:extLst>
      <p:ext uri="{BB962C8B-B14F-4D97-AF65-F5344CB8AC3E}">
        <p14:creationId xmlns:p14="http://schemas.microsoft.com/office/powerpoint/2010/main" val="1251882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DDAEAD-2F52-7C2F-4008-3F0A32D01B7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AE12C0-B568-3817-4F02-B4E8AAFB2F5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5C4E69-4A6F-97A7-D1E2-08952792DED9}"/>
              </a:ext>
            </a:extLst>
          </p:cNvPr>
          <p:cNvSpPr>
            <a:spLocks noGrp="1"/>
          </p:cNvSpPr>
          <p:nvPr>
            <p:ph type="dt" sz="half" idx="10"/>
          </p:nvPr>
        </p:nvSpPr>
        <p:spPr/>
        <p:txBody>
          <a:bodyPr/>
          <a:lstStyle/>
          <a:p>
            <a:fld id="{EF30903A-6739-441F-B3E8-79F9A22C1051}" type="datetimeFigureOut">
              <a:rPr kumimoji="1" lang="ja-JP" altLang="en-US" smtClean="0"/>
              <a:t>2025/8/5</a:t>
            </a:fld>
            <a:endParaRPr kumimoji="1" lang="ja-JP" altLang="en-US"/>
          </a:p>
        </p:txBody>
      </p:sp>
      <p:sp>
        <p:nvSpPr>
          <p:cNvPr id="5" name="フッター プレースホルダー 4">
            <a:extLst>
              <a:ext uri="{FF2B5EF4-FFF2-40B4-BE49-F238E27FC236}">
                <a16:creationId xmlns:a16="http://schemas.microsoft.com/office/drawing/2014/main" id="{4BBE36FA-58F7-9F58-0693-D115FEFC26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08F307-7222-FFA7-A7F1-E0987A389415}"/>
              </a:ext>
            </a:extLst>
          </p:cNvPr>
          <p:cNvSpPr>
            <a:spLocks noGrp="1"/>
          </p:cNvSpPr>
          <p:nvPr>
            <p:ph type="sldNum" sz="quarter" idx="12"/>
          </p:nvPr>
        </p:nvSpPr>
        <p:spPr/>
        <p:txBody>
          <a:bodyPr/>
          <a:lstStyle/>
          <a:p>
            <a:fld id="{60F9A388-7974-4707-BAE0-E9CED2D9679C}" type="slidenum">
              <a:rPr kumimoji="1" lang="ja-JP" altLang="en-US" smtClean="0"/>
              <a:t>‹#›</a:t>
            </a:fld>
            <a:endParaRPr kumimoji="1" lang="ja-JP" altLang="en-US"/>
          </a:p>
        </p:txBody>
      </p:sp>
    </p:spTree>
    <p:extLst>
      <p:ext uri="{BB962C8B-B14F-4D97-AF65-F5344CB8AC3E}">
        <p14:creationId xmlns:p14="http://schemas.microsoft.com/office/powerpoint/2010/main" val="2956671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956EEE-3CB2-C559-D3E5-C99D3CA334D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6938293-0BE6-87D2-1E18-1780B626E49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C94CCED-84F2-3F8A-51A7-B8CD30ED55A2}"/>
              </a:ext>
            </a:extLst>
          </p:cNvPr>
          <p:cNvSpPr>
            <a:spLocks noGrp="1"/>
          </p:cNvSpPr>
          <p:nvPr>
            <p:ph type="dt" sz="half" idx="10"/>
          </p:nvPr>
        </p:nvSpPr>
        <p:spPr/>
        <p:txBody>
          <a:bodyPr/>
          <a:lstStyle/>
          <a:p>
            <a:fld id="{EF30903A-6739-441F-B3E8-79F9A22C1051}" type="datetimeFigureOut">
              <a:rPr kumimoji="1" lang="ja-JP" altLang="en-US" smtClean="0"/>
              <a:t>2025/8/5</a:t>
            </a:fld>
            <a:endParaRPr kumimoji="1" lang="ja-JP" altLang="en-US"/>
          </a:p>
        </p:txBody>
      </p:sp>
      <p:sp>
        <p:nvSpPr>
          <p:cNvPr id="5" name="フッター プレースホルダー 4">
            <a:extLst>
              <a:ext uri="{FF2B5EF4-FFF2-40B4-BE49-F238E27FC236}">
                <a16:creationId xmlns:a16="http://schemas.microsoft.com/office/drawing/2014/main" id="{0DD8FE1E-4418-302C-77DC-A0586C6249C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B87117-E8F0-0E12-BEF0-C0E462A8C968}"/>
              </a:ext>
            </a:extLst>
          </p:cNvPr>
          <p:cNvSpPr>
            <a:spLocks noGrp="1"/>
          </p:cNvSpPr>
          <p:nvPr>
            <p:ph type="sldNum" sz="quarter" idx="12"/>
          </p:nvPr>
        </p:nvSpPr>
        <p:spPr/>
        <p:txBody>
          <a:bodyPr/>
          <a:lstStyle/>
          <a:p>
            <a:fld id="{60F9A388-7974-4707-BAE0-E9CED2D9679C}" type="slidenum">
              <a:rPr kumimoji="1" lang="ja-JP" altLang="en-US" smtClean="0"/>
              <a:t>‹#›</a:t>
            </a:fld>
            <a:endParaRPr kumimoji="1" lang="ja-JP" altLang="en-US"/>
          </a:p>
        </p:txBody>
      </p:sp>
    </p:spTree>
    <p:extLst>
      <p:ext uri="{BB962C8B-B14F-4D97-AF65-F5344CB8AC3E}">
        <p14:creationId xmlns:p14="http://schemas.microsoft.com/office/powerpoint/2010/main" val="630771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E64CB4-BD07-58BD-7D22-C8D7B21C8F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7B34623-8385-44A4-28FC-46221844CF0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3AC766D-A011-5995-238C-2B4ACC815D4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57F0539-2C32-328D-8090-5FF23149ABA3}"/>
              </a:ext>
            </a:extLst>
          </p:cNvPr>
          <p:cNvSpPr>
            <a:spLocks noGrp="1"/>
          </p:cNvSpPr>
          <p:nvPr>
            <p:ph type="dt" sz="half" idx="10"/>
          </p:nvPr>
        </p:nvSpPr>
        <p:spPr/>
        <p:txBody>
          <a:bodyPr/>
          <a:lstStyle/>
          <a:p>
            <a:fld id="{EF30903A-6739-441F-B3E8-79F9A22C1051}" type="datetimeFigureOut">
              <a:rPr kumimoji="1" lang="ja-JP" altLang="en-US" smtClean="0"/>
              <a:t>2025/8/5</a:t>
            </a:fld>
            <a:endParaRPr kumimoji="1" lang="ja-JP" altLang="en-US"/>
          </a:p>
        </p:txBody>
      </p:sp>
      <p:sp>
        <p:nvSpPr>
          <p:cNvPr id="6" name="フッター プレースホルダー 5">
            <a:extLst>
              <a:ext uri="{FF2B5EF4-FFF2-40B4-BE49-F238E27FC236}">
                <a16:creationId xmlns:a16="http://schemas.microsoft.com/office/drawing/2014/main" id="{6DE9D799-F30A-2725-CF6E-78D8A20947C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D373106-3C13-F9F0-0C13-22BB52994C24}"/>
              </a:ext>
            </a:extLst>
          </p:cNvPr>
          <p:cNvSpPr>
            <a:spLocks noGrp="1"/>
          </p:cNvSpPr>
          <p:nvPr>
            <p:ph type="sldNum" sz="quarter" idx="12"/>
          </p:nvPr>
        </p:nvSpPr>
        <p:spPr/>
        <p:txBody>
          <a:bodyPr/>
          <a:lstStyle/>
          <a:p>
            <a:fld id="{60F9A388-7974-4707-BAE0-E9CED2D9679C}" type="slidenum">
              <a:rPr kumimoji="1" lang="ja-JP" altLang="en-US" smtClean="0"/>
              <a:t>‹#›</a:t>
            </a:fld>
            <a:endParaRPr kumimoji="1" lang="ja-JP" altLang="en-US"/>
          </a:p>
        </p:txBody>
      </p:sp>
    </p:spTree>
    <p:extLst>
      <p:ext uri="{BB962C8B-B14F-4D97-AF65-F5344CB8AC3E}">
        <p14:creationId xmlns:p14="http://schemas.microsoft.com/office/powerpoint/2010/main" val="3287960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20D7F-19B4-B378-9C03-6960C39B55B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23491C5-4179-A0CC-403B-1313EDA945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658303D-9278-D29D-C1E9-39C1A76DD0B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51033DD-CAA2-26BC-7893-C17A603368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EF847E7-4552-6DF8-64B6-0A91E33B891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EE5B537-FF7A-ABAF-3B4D-CB2E203066CF}"/>
              </a:ext>
            </a:extLst>
          </p:cNvPr>
          <p:cNvSpPr>
            <a:spLocks noGrp="1"/>
          </p:cNvSpPr>
          <p:nvPr>
            <p:ph type="dt" sz="half" idx="10"/>
          </p:nvPr>
        </p:nvSpPr>
        <p:spPr/>
        <p:txBody>
          <a:bodyPr/>
          <a:lstStyle/>
          <a:p>
            <a:fld id="{EF30903A-6739-441F-B3E8-79F9A22C1051}" type="datetimeFigureOut">
              <a:rPr kumimoji="1" lang="ja-JP" altLang="en-US" smtClean="0"/>
              <a:t>2025/8/5</a:t>
            </a:fld>
            <a:endParaRPr kumimoji="1" lang="ja-JP" altLang="en-US"/>
          </a:p>
        </p:txBody>
      </p:sp>
      <p:sp>
        <p:nvSpPr>
          <p:cNvPr id="8" name="フッター プレースホルダー 7">
            <a:extLst>
              <a:ext uri="{FF2B5EF4-FFF2-40B4-BE49-F238E27FC236}">
                <a16:creationId xmlns:a16="http://schemas.microsoft.com/office/drawing/2014/main" id="{02E83A72-882E-A7B3-BC82-6B64511CB4C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4E6D539-F223-83C6-76B7-F7A9AD93EA3C}"/>
              </a:ext>
            </a:extLst>
          </p:cNvPr>
          <p:cNvSpPr>
            <a:spLocks noGrp="1"/>
          </p:cNvSpPr>
          <p:nvPr>
            <p:ph type="sldNum" sz="quarter" idx="12"/>
          </p:nvPr>
        </p:nvSpPr>
        <p:spPr/>
        <p:txBody>
          <a:bodyPr/>
          <a:lstStyle/>
          <a:p>
            <a:fld id="{60F9A388-7974-4707-BAE0-E9CED2D9679C}" type="slidenum">
              <a:rPr kumimoji="1" lang="ja-JP" altLang="en-US" smtClean="0"/>
              <a:t>‹#›</a:t>
            </a:fld>
            <a:endParaRPr kumimoji="1" lang="ja-JP" altLang="en-US"/>
          </a:p>
        </p:txBody>
      </p:sp>
    </p:spTree>
    <p:extLst>
      <p:ext uri="{BB962C8B-B14F-4D97-AF65-F5344CB8AC3E}">
        <p14:creationId xmlns:p14="http://schemas.microsoft.com/office/powerpoint/2010/main" val="2135574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7035C4-0030-06DB-7389-8F16BCCC6D5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8960A79-7720-19BC-C39E-B64630F93138}"/>
              </a:ext>
            </a:extLst>
          </p:cNvPr>
          <p:cNvSpPr>
            <a:spLocks noGrp="1"/>
          </p:cNvSpPr>
          <p:nvPr>
            <p:ph type="dt" sz="half" idx="10"/>
          </p:nvPr>
        </p:nvSpPr>
        <p:spPr/>
        <p:txBody>
          <a:bodyPr/>
          <a:lstStyle/>
          <a:p>
            <a:fld id="{EF30903A-6739-441F-B3E8-79F9A22C1051}" type="datetimeFigureOut">
              <a:rPr kumimoji="1" lang="ja-JP" altLang="en-US" smtClean="0"/>
              <a:t>2025/8/5</a:t>
            </a:fld>
            <a:endParaRPr kumimoji="1" lang="ja-JP" altLang="en-US"/>
          </a:p>
        </p:txBody>
      </p:sp>
      <p:sp>
        <p:nvSpPr>
          <p:cNvPr id="4" name="フッター プレースホルダー 3">
            <a:extLst>
              <a:ext uri="{FF2B5EF4-FFF2-40B4-BE49-F238E27FC236}">
                <a16:creationId xmlns:a16="http://schemas.microsoft.com/office/drawing/2014/main" id="{1733A21B-D173-C184-FFC5-84519EE992D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7881441-B8E7-696B-AAC2-752C99BE70D9}"/>
              </a:ext>
            </a:extLst>
          </p:cNvPr>
          <p:cNvSpPr>
            <a:spLocks noGrp="1"/>
          </p:cNvSpPr>
          <p:nvPr>
            <p:ph type="sldNum" sz="quarter" idx="12"/>
          </p:nvPr>
        </p:nvSpPr>
        <p:spPr/>
        <p:txBody>
          <a:bodyPr/>
          <a:lstStyle/>
          <a:p>
            <a:fld id="{60F9A388-7974-4707-BAE0-E9CED2D9679C}" type="slidenum">
              <a:rPr kumimoji="1" lang="ja-JP" altLang="en-US" smtClean="0"/>
              <a:t>‹#›</a:t>
            </a:fld>
            <a:endParaRPr kumimoji="1" lang="ja-JP" altLang="en-US"/>
          </a:p>
        </p:txBody>
      </p:sp>
    </p:spTree>
    <p:extLst>
      <p:ext uri="{BB962C8B-B14F-4D97-AF65-F5344CB8AC3E}">
        <p14:creationId xmlns:p14="http://schemas.microsoft.com/office/powerpoint/2010/main" val="495809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B8383B9-E4E8-092E-F329-5DB277EEF14C}"/>
              </a:ext>
            </a:extLst>
          </p:cNvPr>
          <p:cNvSpPr>
            <a:spLocks noGrp="1"/>
          </p:cNvSpPr>
          <p:nvPr>
            <p:ph type="dt" sz="half" idx="10"/>
          </p:nvPr>
        </p:nvSpPr>
        <p:spPr/>
        <p:txBody>
          <a:bodyPr/>
          <a:lstStyle/>
          <a:p>
            <a:fld id="{EF30903A-6739-441F-B3E8-79F9A22C1051}" type="datetimeFigureOut">
              <a:rPr kumimoji="1" lang="ja-JP" altLang="en-US" smtClean="0"/>
              <a:t>2025/8/5</a:t>
            </a:fld>
            <a:endParaRPr kumimoji="1" lang="ja-JP" altLang="en-US"/>
          </a:p>
        </p:txBody>
      </p:sp>
      <p:sp>
        <p:nvSpPr>
          <p:cNvPr id="3" name="フッター プレースホルダー 2">
            <a:extLst>
              <a:ext uri="{FF2B5EF4-FFF2-40B4-BE49-F238E27FC236}">
                <a16:creationId xmlns:a16="http://schemas.microsoft.com/office/drawing/2014/main" id="{45BAE3DD-9191-DEA9-A635-5CF167C25A7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A8AC447-F123-DC45-3107-5B2AE7B1DE99}"/>
              </a:ext>
            </a:extLst>
          </p:cNvPr>
          <p:cNvSpPr>
            <a:spLocks noGrp="1"/>
          </p:cNvSpPr>
          <p:nvPr>
            <p:ph type="sldNum" sz="quarter" idx="12"/>
          </p:nvPr>
        </p:nvSpPr>
        <p:spPr/>
        <p:txBody>
          <a:bodyPr/>
          <a:lstStyle/>
          <a:p>
            <a:fld id="{60F9A388-7974-4707-BAE0-E9CED2D9679C}" type="slidenum">
              <a:rPr kumimoji="1" lang="ja-JP" altLang="en-US" smtClean="0"/>
              <a:t>‹#›</a:t>
            </a:fld>
            <a:endParaRPr kumimoji="1" lang="ja-JP" altLang="en-US"/>
          </a:p>
        </p:txBody>
      </p:sp>
    </p:spTree>
    <p:extLst>
      <p:ext uri="{BB962C8B-B14F-4D97-AF65-F5344CB8AC3E}">
        <p14:creationId xmlns:p14="http://schemas.microsoft.com/office/powerpoint/2010/main" val="2481587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790E49-D15F-1A47-1DF1-06C6702D36D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BD7C3D-99C9-94D6-1204-0A75A32190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6E4C25E-AF17-2A8E-430C-AB4516E4D6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16A253-A69F-8790-A0A1-2A7CB10A8DC4}"/>
              </a:ext>
            </a:extLst>
          </p:cNvPr>
          <p:cNvSpPr>
            <a:spLocks noGrp="1"/>
          </p:cNvSpPr>
          <p:nvPr>
            <p:ph type="dt" sz="half" idx="10"/>
          </p:nvPr>
        </p:nvSpPr>
        <p:spPr/>
        <p:txBody>
          <a:bodyPr/>
          <a:lstStyle/>
          <a:p>
            <a:fld id="{EF30903A-6739-441F-B3E8-79F9A22C1051}" type="datetimeFigureOut">
              <a:rPr kumimoji="1" lang="ja-JP" altLang="en-US" smtClean="0"/>
              <a:t>2025/8/5</a:t>
            </a:fld>
            <a:endParaRPr kumimoji="1" lang="ja-JP" altLang="en-US"/>
          </a:p>
        </p:txBody>
      </p:sp>
      <p:sp>
        <p:nvSpPr>
          <p:cNvPr id="6" name="フッター プレースホルダー 5">
            <a:extLst>
              <a:ext uri="{FF2B5EF4-FFF2-40B4-BE49-F238E27FC236}">
                <a16:creationId xmlns:a16="http://schemas.microsoft.com/office/drawing/2014/main" id="{5F8842F3-2A34-C5A6-C622-9AE9C8781E8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1B1CE9E-35AD-8F07-0E22-0C3583DC4DC7}"/>
              </a:ext>
            </a:extLst>
          </p:cNvPr>
          <p:cNvSpPr>
            <a:spLocks noGrp="1"/>
          </p:cNvSpPr>
          <p:nvPr>
            <p:ph type="sldNum" sz="quarter" idx="12"/>
          </p:nvPr>
        </p:nvSpPr>
        <p:spPr/>
        <p:txBody>
          <a:bodyPr/>
          <a:lstStyle/>
          <a:p>
            <a:fld id="{60F9A388-7974-4707-BAE0-E9CED2D9679C}" type="slidenum">
              <a:rPr kumimoji="1" lang="ja-JP" altLang="en-US" smtClean="0"/>
              <a:t>‹#›</a:t>
            </a:fld>
            <a:endParaRPr kumimoji="1" lang="ja-JP" altLang="en-US"/>
          </a:p>
        </p:txBody>
      </p:sp>
    </p:spTree>
    <p:extLst>
      <p:ext uri="{BB962C8B-B14F-4D97-AF65-F5344CB8AC3E}">
        <p14:creationId xmlns:p14="http://schemas.microsoft.com/office/powerpoint/2010/main" val="2789626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35DF6E-F66C-7CF1-7382-96782C9CD57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C66426-3291-8321-F285-9594109F3F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4AA8A94-FEBD-0DC6-272C-571E9B89B4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B4F3B8A-5E9D-15F5-9701-786821CDABF0}"/>
              </a:ext>
            </a:extLst>
          </p:cNvPr>
          <p:cNvSpPr>
            <a:spLocks noGrp="1"/>
          </p:cNvSpPr>
          <p:nvPr>
            <p:ph type="dt" sz="half" idx="10"/>
          </p:nvPr>
        </p:nvSpPr>
        <p:spPr/>
        <p:txBody>
          <a:bodyPr/>
          <a:lstStyle/>
          <a:p>
            <a:fld id="{EF30903A-6739-441F-B3E8-79F9A22C1051}" type="datetimeFigureOut">
              <a:rPr kumimoji="1" lang="ja-JP" altLang="en-US" smtClean="0"/>
              <a:t>2025/8/5</a:t>
            </a:fld>
            <a:endParaRPr kumimoji="1" lang="ja-JP" altLang="en-US"/>
          </a:p>
        </p:txBody>
      </p:sp>
      <p:sp>
        <p:nvSpPr>
          <p:cNvPr id="6" name="フッター プレースホルダー 5">
            <a:extLst>
              <a:ext uri="{FF2B5EF4-FFF2-40B4-BE49-F238E27FC236}">
                <a16:creationId xmlns:a16="http://schemas.microsoft.com/office/drawing/2014/main" id="{572006F9-253E-700D-6710-38C61177BFA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4C349A9-1EA9-6D39-C481-D4DAD457CFFC}"/>
              </a:ext>
            </a:extLst>
          </p:cNvPr>
          <p:cNvSpPr>
            <a:spLocks noGrp="1"/>
          </p:cNvSpPr>
          <p:nvPr>
            <p:ph type="sldNum" sz="quarter" idx="12"/>
          </p:nvPr>
        </p:nvSpPr>
        <p:spPr/>
        <p:txBody>
          <a:bodyPr/>
          <a:lstStyle/>
          <a:p>
            <a:fld id="{60F9A388-7974-4707-BAE0-E9CED2D9679C}" type="slidenum">
              <a:rPr kumimoji="1" lang="ja-JP" altLang="en-US" smtClean="0"/>
              <a:t>‹#›</a:t>
            </a:fld>
            <a:endParaRPr kumimoji="1" lang="ja-JP" altLang="en-US"/>
          </a:p>
        </p:txBody>
      </p:sp>
    </p:spTree>
    <p:extLst>
      <p:ext uri="{BB962C8B-B14F-4D97-AF65-F5344CB8AC3E}">
        <p14:creationId xmlns:p14="http://schemas.microsoft.com/office/powerpoint/2010/main" val="1774971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609D089-DF6F-A298-4320-C453D08643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C28EC15-FD70-3D53-2721-6A123096DE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9EEC30D-4D0E-4125-556B-32855BCC28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F30903A-6739-441F-B3E8-79F9A22C1051}" type="datetimeFigureOut">
              <a:rPr kumimoji="1" lang="ja-JP" altLang="en-US" smtClean="0"/>
              <a:t>2025/8/5</a:t>
            </a:fld>
            <a:endParaRPr kumimoji="1" lang="ja-JP" altLang="en-US"/>
          </a:p>
        </p:txBody>
      </p:sp>
      <p:sp>
        <p:nvSpPr>
          <p:cNvPr id="5" name="フッター プレースホルダー 4">
            <a:extLst>
              <a:ext uri="{FF2B5EF4-FFF2-40B4-BE49-F238E27FC236}">
                <a16:creationId xmlns:a16="http://schemas.microsoft.com/office/drawing/2014/main" id="{06FCCD5B-2FF6-CBA1-B8C6-BA3C69FDBF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594596D-4B77-D488-7172-A47F6F3322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0F9A388-7974-4707-BAE0-E9CED2D9679C}" type="slidenum">
              <a:rPr kumimoji="1" lang="ja-JP" altLang="en-US" smtClean="0"/>
              <a:t>‹#›</a:t>
            </a:fld>
            <a:endParaRPr kumimoji="1" lang="ja-JP" altLang="en-US"/>
          </a:p>
        </p:txBody>
      </p:sp>
    </p:spTree>
    <p:extLst>
      <p:ext uri="{BB962C8B-B14F-4D97-AF65-F5344CB8AC3E}">
        <p14:creationId xmlns:p14="http://schemas.microsoft.com/office/powerpoint/2010/main" val="2983791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BF00B5-9038-E5B7-C881-96291299FD6F}"/>
              </a:ext>
            </a:extLst>
          </p:cNvPr>
          <p:cNvSpPr>
            <a:spLocks noGrp="1"/>
          </p:cNvSpPr>
          <p:nvPr>
            <p:ph type="ctrTitle"/>
          </p:nvPr>
        </p:nvSpPr>
        <p:spPr>
          <a:xfrm>
            <a:off x="434502" y="1050485"/>
            <a:ext cx="4867071" cy="1723958"/>
          </a:xfrm>
        </p:spPr>
        <p:txBody>
          <a:bodyPr>
            <a:normAutofit/>
          </a:bodyPr>
          <a:lstStyle/>
          <a:p>
            <a:r>
              <a:rPr kumimoji="1" lang="en-US" altLang="ja-JP" sz="9600" dirty="0"/>
              <a:t>team12</a:t>
            </a:r>
            <a:endParaRPr kumimoji="1" lang="ja-JP" altLang="en-US" sz="9600" dirty="0"/>
          </a:p>
        </p:txBody>
      </p:sp>
      <p:sp>
        <p:nvSpPr>
          <p:cNvPr id="3" name="字幕 2">
            <a:extLst>
              <a:ext uri="{FF2B5EF4-FFF2-40B4-BE49-F238E27FC236}">
                <a16:creationId xmlns:a16="http://schemas.microsoft.com/office/drawing/2014/main" id="{2FE549C3-25FB-8BB8-3622-C053679F635C}"/>
              </a:ext>
            </a:extLst>
          </p:cNvPr>
          <p:cNvSpPr>
            <a:spLocks noGrp="1"/>
          </p:cNvSpPr>
          <p:nvPr>
            <p:ph type="subTitle" idx="1"/>
          </p:nvPr>
        </p:nvSpPr>
        <p:spPr>
          <a:xfrm>
            <a:off x="2243847" y="4151753"/>
            <a:ext cx="9144000" cy="1655762"/>
          </a:xfrm>
        </p:spPr>
        <p:txBody>
          <a:bodyPr/>
          <a:lstStyle/>
          <a:p>
            <a:r>
              <a:rPr kumimoji="1" lang="ja-JP" altLang="en-US" dirty="0"/>
              <a:t>正岡大河</a:t>
            </a:r>
            <a:endParaRPr kumimoji="1" lang="en-US" altLang="ja-JP" dirty="0"/>
          </a:p>
          <a:p>
            <a:r>
              <a:rPr lang="ja-JP" altLang="en-US" dirty="0"/>
              <a:t>佐藤晟吉 </a:t>
            </a:r>
          </a:p>
          <a:p>
            <a:r>
              <a:rPr lang="en-US" altLang="ja-JP" dirty="0"/>
              <a:t>BATTSOGT SARANGOO</a:t>
            </a:r>
          </a:p>
        </p:txBody>
      </p:sp>
    </p:spTree>
    <p:extLst>
      <p:ext uri="{BB962C8B-B14F-4D97-AF65-F5344CB8AC3E}">
        <p14:creationId xmlns:p14="http://schemas.microsoft.com/office/powerpoint/2010/main" val="4096028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492BA7-EE15-6B74-378D-DCE09EFFAC76}"/>
              </a:ext>
            </a:extLst>
          </p:cNvPr>
          <p:cNvSpPr>
            <a:spLocks noGrp="1"/>
          </p:cNvSpPr>
          <p:nvPr>
            <p:ph type="title"/>
          </p:nvPr>
        </p:nvSpPr>
        <p:spPr>
          <a:xfrm>
            <a:off x="838200" y="18255"/>
            <a:ext cx="10515600" cy="1325563"/>
          </a:xfrm>
        </p:spPr>
        <p:txBody>
          <a:bodyPr/>
          <a:lstStyle/>
          <a:p>
            <a:pPr algn="ctr"/>
            <a:r>
              <a:rPr kumimoji="1" lang="ja-JP" altLang="en-US" dirty="0">
                <a:solidFill>
                  <a:schemeClr val="bg1"/>
                </a:solidFill>
              </a:rPr>
              <a:t>アプリの概要</a:t>
            </a:r>
          </a:p>
        </p:txBody>
      </p:sp>
      <p:sp>
        <p:nvSpPr>
          <p:cNvPr id="3" name="コンテンツ プレースホルダー 2">
            <a:extLst>
              <a:ext uri="{FF2B5EF4-FFF2-40B4-BE49-F238E27FC236}">
                <a16:creationId xmlns:a16="http://schemas.microsoft.com/office/drawing/2014/main" id="{99098AF7-34FC-CDBA-47CA-762C1DCB3F80}"/>
              </a:ext>
            </a:extLst>
          </p:cNvPr>
          <p:cNvSpPr>
            <a:spLocks noGrp="1"/>
          </p:cNvSpPr>
          <p:nvPr>
            <p:ph idx="1"/>
          </p:nvPr>
        </p:nvSpPr>
        <p:spPr>
          <a:xfrm>
            <a:off x="838200" y="2814408"/>
            <a:ext cx="10069286" cy="3788229"/>
          </a:xfrm>
        </p:spPr>
        <p:txBody>
          <a:bodyPr>
            <a:normAutofit lnSpcReduction="10000"/>
          </a:bodyPr>
          <a:lstStyle/>
          <a:p>
            <a:r>
              <a:rPr kumimoji="1" lang="en-US" altLang="ja-JP" dirty="0" err="1"/>
              <a:t>PvE</a:t>
            </a:r>
            <a:endParaRPr kumimoji="1" lang="en-US" altLang="ja-JP" dirty="0"/>
          </a:p>
          <a:p>
            <a:r>
              <a:rPr kumimoji="1" lang="en-US" altLang="ja-JP" dirty="0"/>
              <a:t>A,</a:t>
            </a:r>
            <a:r>
              <a:rPr lang="en-US" altLang="ja-JP" dirty="0"/>
              <a:t>D</a:t>
            </a:r>
            <a:r>
              <a:rPr lang="ja-JP" altLang="en-US" dirty="0"/>
              <a:t>キーで移動</a:t>
            </a:r>
            <a:endParaRPr lang="en-US" altLang="ja-JP" dirty="0"/>
          </a:p>
          <a:p>
            <a:r>
              <a:rPr lang="en-US" altLang="ja-JP" dirty="0"/>
              <a:t>W</a:t>
            </a:r>
            <a:r>
              <a:rPr lang="ja-JP" altLang="en-US" dirty="0"/>
              <a:t>キーでジャンプ</a:t>
            </a:r>
            <a:endParaRPr lang="en-US" altLang="ja-JP" dirty="0"/>
          </a:p>
          <a:p>
            <a:r>
              <a:rPr kumimoji="1" lang="en-US" altLang="ja-JP" dirty="0"/>
              <a:t>Space</a:t>
            </a:r>
            <a:r>
              <a:rPr kumimoji="1" lang="ja-JP" altLang="en-US" dirty="0"/>
              <a:t>キーで攻撃</a:t>
            </a:r>
            <a:endParaRPr kumimoji="1" lang="en-US" altLang="ja-JP" dirty="0"/>
          </a:p>
          <a:p>
            <a:r>
              <a:rPr lang="ja-JP" altLang="en-US" dirty="0"/>
              <a:t>敵２体を倒すとクリア</a:t>
            </a:r>
            <a:endParaRPr lang="en-US" altLang="ja-JP" dirty="0"/>
          </a:p>
          <a:p>
            <a:pPr marL="0" indent="0">
              <a:buNone/>
            </a:pPr>
            <a:r>
              <a:rPr kumimoji="1" lang="ja-JP" altLang="en-US" dirty="0"/>
              <a:t>自機</a:t>
            </a:r>
            <a:endParaRPr kumimoji="1" lang="en-US" altLang="ja-JP" dirty="0"/>
          </a:p>
          <a:p>
            <a:pPr lvl="1"/>
            <a:r>
              <a:rPr kumimoji="1" lang="en-US" altLang="ja-JP" dirty="0"/>
              <a:t>HP=100</a:t>
            </a:r>
          </a:p>
          <a:p>
            <a:pPr lvl="1"/>
            <a:r>
              <a:rPr kumimoji="1" lang="ja-JP" altLang="en-US" dirty="0"/>
              <a:t>与ダメージ：</a:t>
            </a:r>
            <a:r>
              <a:rPr kumimoji="1" lang="en-US" altLang="ja-JP" dirty="0"/>
              <a:t>15</a:t>
            </a:r>
            <a:endParaRPr kumimoji="1" lang="ja-JP" altLang="en-US" dirty="0"/>
          </a:p>
        </p:txBody>
      </p:sp>
      <p:sp>
        <p:nvSpPr>
          <p:cNvPr id="4" name="テキスト ボックス 3">
            <a:extLst>
              <a:ext uri="{FF2B5EF4-FFF2-40B4-BE49-F238E27FC236}">
                <a16:creationId xmlns:a16="http://schemas.microsoft.com/office/drawing/2014/main" id="{D773D65A-A493-56B0-484D-35C53788DB0D}"/>
              </a:ext>
            </a:extLst>
          </p:cNvPr>
          <p:cNvSpPr txBox="1"/>
          <p:nvPr/>
        </p:nvSpPr>
        <p:spPr>
          <a:xfrm>
            <a:off x="4208303" y="1626256"/>
            <a:ext cx="3775393" cy="523220"/>
          </a:xfrm>
          <a:prstGeom prst="rect">
            <a:avLst/>
          </a:prstGeom>
          <a:noFill/>
        </p:spPr>
        <p:txBody>
          <a:bodyPr wrap="none" rtlCol="0">
            <a:spAutoFit/>
          </a:bodyPr>
          <a:lstStyle/>
          <a:p>
            <a:r>
              <a:rPr kumimoji="1" lang="ja-JP" altLang="en-US" sz="2800" dirty="0"/>
              <a:t>シューティングゲーム</a:t>
            </a:r>
          </a:p>
        </p:txBody>
      </p:sp>
      <p:pic>
        <p:nvPicPr>
          <p:cNvPr id="8" name="図 7" descr="テキスト, 手紙&#10;&#10;AI 生成コンテンツは誤りを含む可能性があります。">
            <a:extLst>
              <a:ext uri="{FF2B5EF4-FFF2-40B4-BE49-F238E27FC236}">
                <a16:creationId xmlns:a16="http://schemas.microsoft.com/office/drawing/2014/main" id="{4D093152-E007-E0E8-BB77-FC40A8D04549}"/>
              </a:ext>
            </a:extLst>
          </p:cNvPr>
          <p:cNvPicPr>
            <a:picLocks noChangeAspect="1"/>
          </p:cNvPicPr>
          <p:nvPr/>
        </p:nvPicPr>
        <p:blipFill>
          <a:blip r:embed="rId4">
            <a:extLst>
              <a:ext uri="{28A0092B-C50C-407E-A947-70E740481C1C}">
                <a14:useLocalDpi xmlns:a14="http://schemas.microsoft.com/office/drawing/2010/main" val="0"/>
              </a:ext>
            </a:extLst>
          </a:blip>
          <a:srcRect l="13726" t="2988" r="14004" b="-2988"/>
          <a:stretch>
            <a:fillRect/>
          </a:stretch>
        </p:blipFill>
        <p:spPr>
          <a:xfrm>
            <a:off x="6095999" y="2716912"/>
            <a:ext cx="4992304" cy="3885725"/>
          </a:xfrm>
          <a:prstGeom prst="rect">
            <a:avLst/>
          </a:prstGeom>
        </p:spPr>
      </p:pic>
    </p:spTree>
    <p:extLst>
      <p:ext uri="{BB962C8B-B14F-4D97-AF65-F5344CB8AC3E}">
        <p14:creationId xmlns:p14="http://schemas.microsoft.com/office/powerpoint/2010/main" val="1289857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E4C91F06-A771-419F-B7F1-3573752A73B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46DD7E4-AD82-615A-43D1-EEFB1F47686C}"/>
              </a:ext>
            </a:extLst>
          </p:cNvPr>
          <p:cNvSpPr>
            <a:spLocks noGrp="1"/>
          </p:cNvSpPr>
          <p:nvPr>
            <p:ph type="title"/>
          </p:nvPr>
        </p:nvSpPr>
        <p:spPr>
          <a:xfrm>
            <a:off x="838200" y="18255"/>
            <a:ext cx="10515600" cy="1325563"/>
          </a:xfrm>
        </p:spPr>
        <p:txBody>
          <a:bodyPr/>
          <a:lstStyle/>
          <a:p>
            <a:pPr algn="ctr"/>
            <a:r>
              <a:rPr kumimoji="1" lang="ja-JP" altLang="en-US" dirty="0">
                <a:solidFill>
                  <a:schemeClr val="bg1"/>
                </a:solidFill>
              </a:rPr>
              <a:t>アプリの概要</a:t>
            </a:r>
          </a:p>
        </p:txBody>
      </p:sp>
      <p:sp>
        <p:nvSpPr>
          <p:cNvPr id="3" name="コンテンツ プレースホルダー 2">
            <a:extLst>
              <a:ext uri="{FF2B5EF4-FFF2-40B4-BE49-F238E27FC236}">
                <a16:creationId xmlns:a16="http://schemas.microsoft.com/office/drawing/2014/main" id="{52B60750-B4A3-77D6-CB83-40DA07205175}"/>
              </a:ext>
            </a:extLst>
          </p:cNvPr>
          <p:cNvSpPr>
            <a:spLocks noGrp="1"/>
          </p:cNvSpPr>
          <p:nvPr>
            <p:ph idx="1"/>
          </p:nvPr>
        </p:nvSpPr>
        <p:spPr>
          <a:xfrm>
            <a:off x="838200" y="2814408"/>
            <a:ext cx="10069286" cy="3788229"/>
          </a:xfrm>
        </p:spPr>
        <p:txBody>
          <a:bodyPr>
            <a:normAutofit lnSpcReduction="10000"/>
          </a:bodyPr>
          <a:lstStyle/>
          <a:p>
            <a:pPr marL="0" indent="0">
              <a:buNone/>
            </a:pPr>
            <a:r>
              <a:rPr kumimoji="1" lang="ja-JP" altLang="en-US" dirty="0"/>
              <a:t>敵</a:t>
            </a:r>
            <a:endParaRPr kumimoji="1" lang="en-US" altLang="ja-JP" dirty="0"/>
          </a:p>
          <a:p>
            <a:pPr lvl="1"/>
            <a:r>
              <a:rPr lang="ja-JP" altLang="en-US" dirty="0"/>
              <a:t>通常敵・</a:t>
            </a:r>
            <a:r>
              <a:rPr lang="en-US" altLang="ja-JP" dirty="0"/>
              <a:t>BOSS</a:t>
            </a:r>
            <a:r>
              <a:rPr lang="ja-JP" altLang="en-US" dirty="0"/>
              <a:t>の</a:t>
            </a:r>
            <a:r>
              <a:rPr lang="en-US" altLang="ja-JP" dirty="0"/>
              <a:t>2</a:t>
            </a:r>
            <a:r>
              <a:rPr lang="ja-JP" altLang="en-US" dirty="0"/>
              <a:t>体</a:t>
            </a:r>
            <a:endParaRPr lang="en-US" altLang="ja-JP" dirty="0"/>
          </a:p>
          <a:p>
            <a:pPr lvl="1"/>
            <a:r>
              <a:rPr lang="en-US" altLang="ja-JP" dirty="0"/>
              <a:t>HP</a:t>
            </a:r>
            <a:r>
              <a:rPr lang="ja-JP" altLang="en-US" dirty="0"/>
              <a:t>＝</a:t>
            </a:r>
            <a:r>
              <a:rPr lang="en-US" altLang="ja-JP" dirty="0"/>
              <a:t>50</a:t>
            </a:r>
            <a:r>
              <a:rPr lang="ja-JP" altLang="en-US" dirty="0"/>
              <a:t>：</a:t>
            </a:r>
            <a:r>
              <a:rPr lang="en-US" altLang="ja-JP" dirty="0"/>
              <a:t>70</a:t>
            </a:r>
          </a:p>
          <a:p>
            <a:pPr lvl="1"/>
            <a:r>
              <a:rPr lang="ja-JP" altLang="en-US" dirty="0"/>
              <a:t>上下に移動（プレイヤーに吸い付き）</a:t>
            </a:r>
            <a:endParaRPr lang="en-US" altLang="ja-JP" dirty="0"/>
          </a:p>
          <a:p>
            <a:pPr lvl="1"/>
            <a:r>
              <a:rPr lang="ja-JP" altLang="en-US" dirty="0"/>
              <a:t>攻撃：通常弾・レーザー</a:t>
            </a:r>
            <a:endParaRPr lang="en-US" altLang="ja-JP" dirty="0"/>
          </a:p>
          <a:p>
            <a:pPr lvl="1"/>
            <a:r>
              <a:rPr lang="ja-JP" altLang="en-US" dirty="0"/>
              <a:t>通常弾：</a:t>
            </a:r>
            <a:r>
              <a:rPr lang="en-US" altLang="ja-JP" dirty="0"/>
              <a:t>10</a:t>
            </a:r>
            <a:r>
              <a:rPr lang="ja-JP" altLang="en-US" dirty="0"/>
              <a:t>ダメージ</a:t>
            </a:r>
            <a:endParaRPr lang="en-US" altLang="ja-JP" dirty="0"/>
          </a:p>
          <a:p>
            <a:pPr lvl="1"/>
            <a:r>
              <a:rPr lang="ja-JP" altLang="en-US" dirty="0"/>
              <a:t>レーザー：継続ダメージ</a:t>
            </a:r>
            <a:endParaRPr lang="en-US" altLang="ja-JP" dirty="0"/>
          </a:p>
          <a:p>
            <a:pPr lvl="2"/>
            <a:r>
              <a:rPr lang="en-US" altLang="ja-JP" dirty="0"/>
              <a:t>1</a:t>
            </a:r>
            <a:r>
              <a:rPr lang="ja-JP" altLang="en-US" dirty="0"/>
              <a:t>ヒット</a:t>
            </a:r>
            <a:r>
              <a:rPr lang="en-US" altLang="ja-JP" dirty="0"/>
              <a:t>3</a:t>
            </a:r>
            <a:r>
              <a:rPr lang="ja-JP" altLang="en-US" dirty="0"/>
              <a:t>ダメージ</a:t>
            </a:r>
            <a:endParaRPr lang="en-US" altLang="ja-JP" dirty="0"/>
          </a:p>
          <a:p>
            <a:pPr lvl="2"/>
            <a:r>
              <a:rPr lang="en-US" altLang="ja-JP" dirty="0"/>
              <a:t>0.1</a:t>
            </a:r>
            <a:r>
              <a:rPr lang="ja-JP" altLang="en-US" dirty="0"/>
              <a:t>秒ごとにヒット</a:t>
            </a:r>
            <a:endParaRPr lang="en-US" altLang="ja-JP" dirty="0"/>
          </a:p>
          <a:p>
            <a:pPr lvl="2"/>
            <a:r>
              <a:rPr lang="ja-JP" altLang="en-US" dirty="0"/>
              <a:t>発射後にクールタイム</a:t>
            </a:r>
            <a:endParaRPr lang="en-US" altLang="ja-JP" dirty="0"/>
          </a:p>
        </p:txBody>
      </p:sp>
      <p:sp>
        <p:nvSpPr>
          <p:cNvPr id="4" name="テキスト ボックス 3">
            <a:extLst>
              <a:ext uri="{FF2B5EF4-FFF2-40B4-BE49-F238E27FC236}">
                <a16:creationId xmlns:a16="http://schemas.microsoft.com/office/drawing/2014/main" id="{7B1213B6-1BD2-BFD9-19C3-ECCA039F828F}"/>
              </a:ext>
            </a:extLst>
          </p:cNvPr>
          <p:cNvSpPr txBox="1"/>
          <p:nvPr/>
        </p:nvSpPr>
        <p:spPr>
          <a:xfrm>
            <a:off x="4208303" y="1626256"/>
            <a:ext cx="3775393" cy="523220"/>
          </a:xfrm>
          <a:prstGeom prst="rect">
            <a:avLst/>
          </a:prstGeom>
          <a:noFill/>
        </p:spPr>
        <p:txBody>
          <a:bodyPr wrap="none" rtlCol="0">
            <a:spAutoFit/>
          </a:bodyPr>
          <a:lstStyle/>
          <a:p>
            <a:r>
              <a:rPr kumimoji="1" lang="ja-JP" altLang="en-US" sz="2800" dirty="0"/>
              <a:t>シューティングゲーム</a:t>
            </a:r>
          </a:p>
        </p:txBody>
      </p:sp>
      <p:pic>
        <p:nvPicPr>
          <p:cNvPr id="7" name="図 6" descr="テキスト&#10;&#10;AI 生成コンテンツは誤りを含む可能性があります。">
            <a:extLst>
              <a:ext uri="{FF2B5EF4-FFF2-40B4-BE49-F238E27FC236}">
                <a16:creationId xmlns:a16="http://schemas.microsoft.com/office/drawing/2014/main" id="{A054E979-5E72-E73B-09CE-6EC11CBB11F2}"/>
              </a:ext>
            </a:extLst>
          </p:cNvPr>
          <p:cNvPicPr>
            <a:picLocks noChangeAspect="1"/>
          </p:cNvPicPr>
          <p:nvPr/>
        </p:nvPicPr>
        <p:blipFill>
          <a:blip r:embed="rId3">
            <a:extLst>
              <a:ext uri="{28A0092B-C50C-407E-A947-70E740481C1C}">
                <a14:useLocalDpi xmlns:a14="http://schemas.microsoft.com/office/drawing/2010/main" val="0"/>
              </a:ext>
            </a:extLst>
          </a:blip>
          <a:srcRect l="13737" t="5193" r="13750"/>
          <a:stretch>
            <a:fillRect/>
          </a:stretch>
        </p:blipFill>
        <p:spPr>
          <a:xfrm>
            <a:off x="6743300" y="2657413"/>
            <a:ext cx="5076523" cy="3733469"/>
          </a:xfrm>
          <a:prstGeom prst="rect">
            <a:avLst/>
          </a:prstGeom>
        </p:spPr>
      </p:pic>
    </p:spTree>
    <p:extLst>
      <p:ext uri="{BB962C8B-B14F-4D97-AF65-F5344CB8AC3E}">
        <p14:creationId xmlns:p14="http://schemas.microsoft.com/office/powerpoint/2010/main" val="3829841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8D1076-B184-11D1-1072-430A01E55C7F}"/>
              </a:ext>
            </a:extLst>
          </p:cNvPr>
          <p:cNvSpPr>
            <a:spLocks noGrp="1"/>
          </p:cNvSpPr>
          <p:nvPr>
            <p:ph type="title"/>
          </p:nvPr>
        </p:nvSpPr>
        <p:spPr>
          <a:xfrm>
            <a:off x="838200" y="365125"/>
            <a:ext cx="5257800" cy="1325563"/>
          </a:xfrm>
        </p:spPr>
        <p:txBody>
          <a:bodyPr/>
          <a:lstStyle/>
          <a:p>
            <a:r>
              <a:rPr kumimoji="1" lang="ja-JP" altLang="en-US" dirty="0"/>
              <a:t>構成一覧（</a:t>
            </a:r>
            <a:r>
              <a:rPr kumimoji="1" lang="en-US" altLang="ja-JP" dirty="0" err="1"/>
              <a:t>pde</a:t>
            </a:r>
            <a:r>
              <a:rPr kumimoji="1" lang="ja-JP" altLang="en-US" dirty="0"/>
              <a:t>）</a:t>
            </a:r>
          </a:p>
        </p:txBody>
      </p:sp>
      <p:sp>
        <p:nvSpPr>
          <p:cNvPr id="3" name="コンテンツ プレースホルダー 2">
            <a:extLst>
              <a:ext uri="{FF2B5EF4-FFF2-40B4-BE49-F238E27FC236}">
                <a16:creationId xmlns:a16="http://schemas.microsoft.com/office/drawing/2014/main" id="{7254A96A-6860-D11D-3DAE-FDFFBB6A2A6E}"/>
              </a:ext>
            </a:extLst>
          </p:cNvPr>
          <p:cNvSpPr>
            <a:spLocks noGrp="1"/>
          </p:cNvSpPr>
          <p:nvPr>
            <p:ph idx="1"/>
          </p:nvPr>
        </p:nvSpPr>
        <p:spPr>
          <a:xfrm>
            <a:off x="838200" y="1825625"/>
            <a:ext cx="5257800" cy="4351338"/>
          </a:xfrm>
        </p:spPr>
        <p:txBody>
          <a:bodyPr/>
          <a:lstStyle/>
          <a:p>
            <a:r>
              <a:rPr kumimoji="1" lang="en-US" altLang="ja-JP" dirty="0" err="1"/>
              <a:t>App.pde</a:t>
            </a:r>
            <a:r>
              <a:rPr kumimoji="1" lang="ja-JP" altLang="en-US" dirty="0"/>
              <a:t>（メイン）</a:t>
            </a:r>
            <a:endParaRPr kumimoji="1" lang="en-US" altLang="ja-JP" dirty="0"/>
          </a:p>
          <a:p>
            <a:r>
              <a:rPr kumimoji="1" lang="en-US" altLang="ja-JP" dirty="0" err="1"/>
              <a:t>Background.pde</a:t>
            </a:r>
            <a:r>
              <a:rPr kumimoji="1" lang="ja-JP" altLang="en-US" dirty="0"/>
              <a:t>（背景）</a:t>
            </a:r>
            <a:endParaRPr kumimoji="1" lang="en-US" altLang="ja-JP" dirty="0"/>
          </a:p>
          <a:p>
            <a:r>
              <a:rPr lang="en-US" altLang="ja-JP" dirty="0" err="1"/>
              <a:t>Character.pde</a:t>
            </a:r>
            <a:r>
              <a:rPr lang="ja-JP" altLang="en-US" dirty="0"/>
              <a:t>（親クラス）</a:t>
            </a:r>
            <a:endParaRPr kumimoji="1" lang="en-US" altLang="ja-JP" dirty="0"/>
          </a:p>
          <a:p>
            <a:r>
              <a:rPr lang="en-US" altLang="ja-JP" dirty="0" err="1"/>
              <a:t>Enemy.pde</a:t>
            </a:r>
            <a:r>
              <a:rPr lang="ja-JP" altLang="en-US" dirty="0"/>
              <a:t>（敵制御）</a:t>
            </a:r>
            <a:endParaRPr kumimoji="1" lang="en-US" altLang="ja-JP" dirty="0"/>
          </a:p>
          <a:p>
            <a:r>
              <a:rPr lang="en-US" altLang="ja-JP" dirty="0" err="1"/>
              <a:t>BOSS.pde</a:t>
            </a:r>
            <a:r>
              <a:rPr lang="ja-JP" altLang="en-US" dirty="0"/>
              <a:t>（ボス制御）</a:t>
            </a:r>
            <a:endParaRPr lang="en-US" altLang="ja-JP" dirty="0"/>
          </a:p>
          <a:p>
            <a:r>
              <a:rPr lang="en-US" altLang="ja-JP" dirty="0" err="1"/>
              <a:t>Jiki.pde</a:t>
            </a:r>
            <a:r>
              <a:rPr lang="ja-JP" altLang="en-US" dirty="0"/>
              <a:t>（自機制御）</a:t>
            </a:r>
            <a:endParaRPr lang="en-US" altLang="ja-JP" dirty="0"/>
          </a:p>
          <a:p>
            <a:r>
              <a:rPr kumimoji="1" lang="en-US" altLang="ja-JP" dirty="0" err="1"/>
              <a:t>Bullet.pde</a:t>
            </a:r>
            <a:r>
              <a:rPr kumimoji="1" lang="ja-JP" altLang="en-US" dirty="0"/>
              <a:t>（弾制御）</a:t>
            </a:r>
            <a:endParaRPr kumimoji="1" lang="en-US" altLang="ja-JP" dirty="0"/>
          </a:p>
        </p:txBody>
      </p:sp>
      <p:sp>
        <p:nvSpPr>
          <p:cNvPr id="4" name="タイトル 1">
            <a:extLst>
              <a:ext uri="{FF2B5EF4-FFF2-40B4-BE49-F238E27FC236}">
                <a16:creationId xmlns:a16="http://schemas.microsoft.com/office/drawing/2014/main" id="{50C49059-FD4A-5B88-283E-C826C6F8629C}"/>
              </a:ext>
            </a:extLst>
          </p:cNvPr>
          <p:cNvSpPr txBox="1">
            <a:spLocks/>
          </p:cNvSpPr>
          <p:nvPr/>
        </p:nvSpPr>
        <p:spPr>
          <a:xfrm>
            <a:off x="6781800" y="432593"/>
            <a:ext cx="5257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構成一覧（その他）</a:t>
            </a:r>
          </a:p>
        </p:txBody>
      </p:sp>
      <p:sp>
        <p:nvSpPr>
          <p:cNvPr id="5" name="コンテンツ プレースホルダー 2">
            <a:extLst>
              <a:ext uri="{FF2B5EF4-FFF2-40B4-BE49-F238E27FC236}">
                <a16:creationId xmlns:a16="http://schemas.microsoft.com/office/drawing/2014/main" id="{57E5C232-C79F-DAA5-97F7-BDFA63023C03}"/>
              </a:ext>
            </a:extLst>
          </p:cNvPr>
          <p:cNvSpPr txBox="1">
            <a:spLocks/>
          </p:cNvSpPr>
          <p:nvPr/>
        </p:nvSpPr>
        <p:spPr>
          <a:xfrm>
            <a:off x="67818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solidFill>
                  <a:schemeClr val="bg1"/>
                </a:solidFill>
              </a:rPr>
              <a:t>Background.png</a:t>
            </a:r>
          </a:p>
          <a:p>
            <a:r>
              <a:rPr lang="en-US" altLang="ja-JP" dirty="0">
                <a:solidFill>
                  <a:schemeClr val="bg1"/>
                </a:solidFill>
              </a:rPr>
              <a:t>Boss.png</a:t>
            </a:r>
          </a:p>
          <a:p>
            <a:r>
              <a:rPr lang="en-US" altLang="ja-JP" dirty="0">
                <a:solidFill>
                  <a:schemeClr val="bg1"/>
                </a:solidFill>
              </a:rPr>
              <a:t>Bullet1.png</a:t>
            </a:r>
          </a:p>
          <a:p>
            <a:r>
              <a:rPr lang="en-US" altLang="ja-JP" dirty="0">
                <a:solidFill>
                  <a:schemeClr val="bg1"/>
                </a:solidFill>
              </a:rPr>
              <a:t>Lazer.png</a:t>
            </a:r>
          </a:p>
          <a:p>
            <a:r>
              <a:rPr lang="en-US" altLang="ja-JP" dirty="0">
                <a:solidFill>
                  <a:schemeClr val="bg1"/>
                </a:solidFill>
              </a:rPr>
              <a:t>Obstacle.png</a:t>
            </a:r>
          </a:p>
          <a:p>
            <a:r>
              <a:rPr lang="en-US" altLang="ja-JP" dirty="0">
                <a:solidFill>
                  <a:schemeClr val="bg1"/>
                </a:solidFill>
              </a:rPr>
              <a:t>Yuusya.png</a:t>
            </a:r>
          </a:p>
        </p:txBody>
      </p:sp>
    </p:spTree>
    <p:extLst>
      <p:ext uri="{BB962C8B-B14F-4D97-AF65-F5344CB8AC3E}">
        <p14:creationId xmlns:p14="http://schemas.microsoft.com/office/powerpoint/2010/main" val="1093475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3067B3-8799-8BC5-9C98-2AD0083A55FF}"/>
              </a:ext>
            </a:extLst>
          </p:cNvPr>
          <p:cNvSpPr>
            <a:spLocks noGrp="1"/>
          </p:cNvSpPr>
          <p:nvPr>
            <p:ph type="title"/>
          </p:nvPr>
        </p:nvSpPr>
        <p:spPr>
          <a:xfrm>
            <a:off x="838200" y="0"/>
            <a:ext cx="10515600" cy="1325563"/>
          </a:xfrm>
        </p:spPr>
        <p:txBody>
          <a:bodyPr/>
          <a:lstStyle/>
          <a:p>
            <a:r>
              <a:rPr lang="ja-JP" altLang="en-US" dirty="0"/>
              <a:t>頑張ったところ、感想</a:t>
            </a:r>
            <a:endParaRPr kumimoji="1" lang="ja-JP" altLang="en-US" dirty="0"/>
          </a:p>
        </p:txBody>
      </p:sp>
      <p:sp>
        <p:nvSpPr>
          <p:cNvPr id="3" name="コンテンツ プレースホルダー 2">
            <a:extLst>
              <a:ext uri="{FF2B5EF4-FFF2-40B4-BE49-F238E27FC236}">
                <a16:creationId xmlns:a16="http://schemas.microsoft.com/office/drawing/2014/main" id="{3D8DD8CA-4593-318D-616E-F8030BBAA014}"/>
              </a:ext>
            </a:extLst>
          </p:cNvPr>
          <p:cNvSpPr>
            <a:spLocks noGrp="1"/>
          </p:cNvSpPr>
          <p:nvPr>
            <p:ph idx="1"/>
          </p:nvPr>
        </p:nvSpPr>
        <p:spPr>
          <a:xfrm>
            <a:off x="838200" y="1809296"/>
            <a:ext cx="7620000" cy="4351338"/>
          </a:xfrm>
        </p:spPr>
        <p:txBody>
          <a:bodyPr/>
          <a:lstStyle/>
          <a:p>
            <a:r>
              <a:rPr kumimoji="1" lang="en-US" altLang="ja-JP" dirty="0"/>
              <a:t>Processing</a:t>
            </a:r>
            <a:r>
              <a:rPr kumimoji="1" lang="ja-JP" altLang="en-US" dirty="0"/>
              <a:t>のオブジェクト指向を活かした</a:t>
            </a:r>
            <a:br>
              <a:rPr kumimoji="1" lang="en-US" altLang="ja-JP" dirty="0"/>
            </a:br>
            <a:r>
              <a:rPr kumimoji="1" lang="ja-JP" altLang="en-US" dirty="0"/>
              <a:t>親クラスの作成、オーバーライドの活用</a:t>
            </a:r>
            <a:endParaRPr kumimoji="1" lang="en-US" altLang="ja-JP" dirty="0"/>
          </a:p>
          <a:p>
            <a:r>
              <a:rPr lang="ja-JP" altLang="en-US" dirty="0"/>
              <a:t>当たり判定の調整</a:t>
            </a:r>
            <a:endParaRPr lang="en-US" altLang="ja-JP" dirty="0"/>
          </a:p>
          <a:p>
            <a:pPr lvl="1"/>
            <a:r>
              <a:rPr lang="ja-JP" altLang="en-US" dirty="0"/>
              <a:t>画像と当たり判定がずれるため、調整が必要</a:t>
            </a:r>
            <a:endParaRPr lang="en-US" altLang="ja-JP" dirty="0"/>
          </a:p>
          <a:p>
            <a:r>
              <a:rPr lang="ja-JP" altLang="en-US" dirty="0"/>
              <a:t>自機の移動を台に沿わせる動作</a:t>
            </a:r>
            <a:endParaRPr lang="en-US" altLang="ja-JP" dirty="0"/>
          </a:p>
          <a:p>
            <a:pPr lvl="1"/>
            <a:r>
              <a:rPr lang="ja-JP" altLang="en-US" dirty="0"/>
              <a:t>一次関数で制御</a:t>
            </a:r>
            <a:endParaRPr lang="en-US" altLang="ja-JP" dirty="0"/>
          </a:p>
          <a:p>
            <a:pPr lvl="1"/>
            <a:r>
              <a:rPr lang="ja-JP" altLang="en-US" dirty="0"/>
              <a:t>傾きと切片を探し当てる</a:t>
            </a:r>
            <a:endParaRPr lang="en-US" altLang="ja-JP" dirty="0"/>
          </a:p>
          <a:p>
            <a:endParaRPr kumimoji="1" lang="ja-JP" altLang="en-US" dirty="0"/>
          </a:p>
        </p:txBody>
      </p:sp>
      <p:sp>
        <p:nvSpPr>
          <p:cNvPr id="4" name="コンテンツ プレースホルダー 2">
            <a:extLst>
              <a:ext uri="{FF2B5EF4-FFF2-40B4-BE49-F238E27FC236}">
                <a16:creationId xmlns:a16="http://schemas.microsoft.com/office/drawing/2014/main" id="{7238238C-AEA3-2806-1F05-8903CF052A56}"/>
              </a:ext>
            </a:extLst>
          </p:cNvPr>
          <p:cNvSpPr txBox="1">
            <a:spLocks/>
          </p:cNvSpPr>
          <p:nvPr/>
        </p:nvSpPr>
        <p:spPr>
          <a:xfrm>
            <a:off x="9078686" y="1809296"/>
            <a:ext cx="31133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実装予定だったもの</a:t>
            </a:r>
            <a:endParaRPr lang="en-US" altLang="ja-JP" sz="2400" dirty="0"/>
          </a:p>
          <a:p>
            <a:r>
              <a:rPr lang="en-US" altLang="ja-JP" sz="2400" dirty="0"/>
              <a:t>3</a:t>
            </a:r>
            <a:r>
              <a:rPr lang="ja-JP" altLang="en-US" sz="2400" dirty="0"/>
              <a:t>ステージ制</a:t>
            </a:r>
            <a:endParaRPr lang="en-US" altLang="ja-JP" sz="2400" dirty="0"/>
          </a:p>
          <a:p>
            <a:r>
              <a:rPr lang="ja-JP" altLang="en-US" sz="2400" dirty="0"/>
              <a:t>敵は</a:t>
            </a:r>
            <a:r>
              <a:rPr lang="en-US" altLang="ja-JP" sz="2400" dirty="0"/>
              <a:t>3</a:t>
            </a:r>
            <a:r>
              <a:rPr lang="ja-JP" altLang="en-US" sz="2400" dirty="0"/>
              <a:t>種類</a:t>
            </a:r>
            <a:endParaRPr lang="en-US" altLang="ja-JP" sz="2400" dirty="0"/>
          </a:p>
          <a:p>
            <a:r>
              <a:rPr lang="ja-JP" altLang="en-US" sz="2400" dirty="0"/>
              <a:t>攻撃弾の種類追加</a:t>
            </a:r>
            <a:endParaRPr lang="en-US" altLang="ja-JP" sz="2400" dirty="0"/>
          </a:p>
          <a:p>
            <a:r>
              <a:rPr lang="ja-JP" altLang="en-US" sz="2400" dirty="0"/>
              <a:t>回避などの</a:t>
            </a:r>
            <a:br>
              <a:rPr lang="en-US" altLang="ja-JP" sz="2400" dirty="0"/>
            </a:br>
            <a:r>
              <a:rPr lang="ja-JP" altLang="en-US" sz="2400" dirty="0"/>
              <a:t>アクション要素</a:t>
            </a:r>
            <a:endParaRPr lang="en-US" altLang="ja-JP" sz="2400" dirty="0"/>
          </a:p>
          <a:p>
            <a:r>
              <a:rPr lang="ja-JP" altLang="en-US" sz="2400" dirty="0"/>
              <a:t>キーの同時押し</a:t>
            </a:r>
            <a:br>
              <a:rPr lang="en-US" altLang="ja-JP" sz="2400" dirty="0"/>
            </a:br>
            <a:r>
              <a:rPr lang="ja-JP" altLang="en-US" sz="2400" dirty="0"/>
              <a:t>対応</a:t>
            </a:r>
          </a:p>
        </p:txBody>
      </p:sp>
    </p:spTree>
    <p:extLst>
      <p:ext uri="{BB962C8B-B14F-4D97-AF65-F5344CB8AC3E}">
        <p14:creationId xmlns:p14="http://schemas.microsoft.com/office/powerpoint/2010/main" val="235102738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107</TotalTime>
  <Words>678</Words>
  <Application>Microsoft Office PowerPoint</Application>
  <PresentationFormat>ワイド画面</PresentationFormat>
  <Paragraphs>62</Paragraphs>
  <Slides>5</Slides>
  <Notes>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游ゴシック Light</vt:lpstr>
      <vt:lpstr>Arial</vt:lpstr>
      <vt:lpstr>Office テーマ</vt:lpstr>
      <vt:lpstr>team12</vt:lpstr>
      <vt:lpstr>アプリの概要</vt:lpstr>
      <vt:lpstr>アプリの概要</vt:lpstr>
      <vt:lpstr>構成一覧（pde）</vt:lpstr>
      <vt:lpstr>頑張ったところ、感想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MASAOKA Taiga</dc:creator>
  <cp:lastModifiedBy>MASAOKA Taiga</cp:lastModifiedBy>
  <cp:revision>14</cp:revision>
  <dcterms:created xsi:type="dcterms:W3CDTF">2025-07-23T02:35:22Z</dcterms:created>
  <dcterms:modified xsi:type="dcterms:W3CDTF">2025-08-05T16:13:38Z</dcterms:modified>
</cp:coreProperties>
</file>