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66" d="100"/>
          <a:sy n="66" d="100"/>
        </p:scale>
        <p:origin x="136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2A98B-F6D1-4243-AE4C-647D79B7A2B6}" type="doc">
      <dgm:prSet loTypeId="urn:microsoft.com/office/officeart/2008/layout/AlternatingHexagons" loCatId="list" qsTypeId="urn:microsoft.com/office/officeart/2005/8/quickstyle/simple4" qsCatId="simple" csTypeId="urn:microsoft.com/office/officeart/2005/8/colors/accent1_5" csCatId="accent1" phldr="1"/>
      <dgm:spPr/>
      <dgm:t>
        <a:bodyPr/>
        <a:lstStyle/>
        <a:p>
          <a:endParaRPr lang="en-US"/>
        </a:p>
      </dgm:t>
    </dgm:pt>
    <dgm:pt modelId="{29A1FB86-BC85-4BF0-BD5E-9BD0D9409FD3}">
      <dgm:prSet phldrT="[Text]"/>
      <dgm:spPr/>
      <dgm:t>
        <a:bodyPr/>
        <a:lstStyle/>
        <a:p>
          <a:r>
            <a:rPr lang="es-AR" noProof="0" dirty="0" smtClean="0"/>
            <a:t>OBJETIVO</a:t>
          </a:r>
          <a:endParaRPr lang="es-AR" noProof="0" dirty="0"/>
        </a:p>
      </dgm:t>
    </dgm:pt>
    <dgm:pt modelId="{CBEA161D-1C0A-44DB-B5ED-886E86CA4F20}" type="parTrans" cxnId="{2773520A-A35A-4059-852D-E042B1BFED37}">
      <dgm:prSet/>
      <dgm:spPr/>
      <dgm:t>
        <a:bodyPr/>
        <a:lstStyle/>
        <a:p>
          <a:endParaRPr lang="es-AR" noProof="0" dirty="0"/>
        </a:p>
      </dgm:t>
    </dgm:pt>
    <dgm:pt modelId="{5597CF03-9F7A-400D-B4D3-304698ACD7C5}" type="sibTrans" cxnId="{2773520A-A35A-4059-852D-E042B1BFED37}">
      <dgm:prSet/>
      <dgm:spPr/>
      <dgm:t>
        <a:bodyPr/>
        <a:lstStyle/>
        <a:p>
          <a:endParaRPr lang="es-AR" noProof="0" dirty="0"/>
        </a:p>
      </dgm:t>
    </dgm:pt>
    <dgm:pt modelId="{233D26BA-0C8F-4BD8-834D-8065F4549FFA}">
      <dgm:prSet phldrT="[Text]"/>
      <dgm:spPr/>
      <dgm:t>
        <a:bodyPr/>
        <a:lstStyle/>
        <a:p>
          <a:r>
            <a:rPr lang="es-AR" noProof="0" dirty="0" smtClean="0"/>
            <a:t>JUGADOR</a:t>
          </a:r>
          <a:endParaRPr lang="es-AR" noProof="0" dirty="0"/>
        </a:p>
      </dgm:t>
    </dgm:pt>
    <dgm:pt modelId="{DC5BBD43-B65C-4990-B406-B166FAB772BF}" type="parTrans" cxnId="{11904F1D-FCDE-469E-9530-B16CBA997DB2}">
      <dgm:prSet/>
      <dgm:spPr/>
      <dgm:t>
        <a:bodyPr/>
        <a:lstStyle/>
        <a:p>
          <a:endParaRPr lang="es-AR" noProof="0" dirty="0"/>
        </a:p>
      </dgm:t>
    </dgm:pt>
    <dgm:pt modelId="{A0354566-BB9F-4E87-AC4C-9A9320D355F6}" type="sibTrans" cxnId="{11904F1D-FCDE-469E-9530-B16CBA997DB2}">
      <dgm:prSet/>
      <dgm:spPr/>
      <dgm:t>
        <a:bodyPr/>
        <a:lstStyle/>
        <a:p>
          <a:endParaRPr lang="es-AR" noProof="0" dirty="0"/>
        </a:p>
      </dgm:t>
    </dgm:pt>
    <dgm:pt modelId="{D4170C0A-C774-47DB-AEB9-8861D5AF76E0}">
      <dgm:prSet phldrT="[Text]"/>
      <dgm:spPr/>
      <dgm:t>
        <a:bodyPr/>
        <a:lstStyle/>
        <a:p>
          <a:r>
            <a:rPr lang="es-AR" noProof="0" dirty="0" smtClean="0"/>
            <a:t>GUARDIAS</a:t>
          </a:r>
          <a:endParaRPr lang="es-AR" noProof="0" dirty="0"/>
        </a:p>
      </dgm:t>
    </dgm:pt>
    <dgm:pt modelId="{86F16E9A-600F-4A17-A6EE-E74F289E9945}" type="parTrans" cxnId="{E0E1D7C4-D56F-4B6C-8252-00273866BB84}">
      <dgm:prSet/>
      <dgm:spPr/>
      <dgm:t>
        <a:bodyPr/>
        <a:lstStyle/>
        <a:p>
          <a:endParaRPr lang="es-AR" noProof="0" dirty="0"/>
        </a:p>
      </dgm:t>
    </dgm:pt>
    <dgm:pt modelId="{5AC3CF44-3EC8-499F-BDDE-DE50BEA67FC7}" type="sibTrans" cxnId="{E0E1D7C4-D56F-4B6C-8252-00273866BB84}">
      <dgm:prSet/>
      <dgm:spPr/>
      <dgm:t>
        <a:bodyPr/>
        <a:lstStyle/>
        <a:p>
          <a:endParaRPr lang="es-AR" noProof="0" dirty="0"/>
        </a:p>
      </dgm:t>
    </dgm:pt>
    <dgm:pt modelId="{6F0665E5-2D65-44B6-B740-4B880CC8C081}">
      <dgm:prSet phldrT="[Text]"/>
      <dgm:spPr/>
      <dgm:t>
        <a:bodyPr/>
        <a:lstStyle/>
        <a:p>
          <a:r>
            <a:rPr lang="es-AR" noProof="0" dirty="0" smtClean="0"/>
            <a:t>Tenderá a esconderse cuando es visto por el jugador</a:t>
          </a:r>
          <a:endParaRPr lang="es-AR" noProof="0" dirty="0"/>
        </a:p>
      </dgm:t>
    </dgm:pt>
    <dgm:pt modelId="{56DF3BC9-688C-4A9C-B610-92C263DED5F5}" type="parTrans" cxnId="{D5C2B858-4788-437F-892F-4DF8371D80ED}">
      <dgm:prSet/>
      <dgm:spPr/>
      <dgm:t>
        <a:bodyPr/>
        <a:lstStyle/>
        <a:p>
          <a:endParaRPr lang="es-AR" noProof="0" dirty="0"/>
        </a:p>
      </dgm:t>
    </dgm:pt>
    <dgm:pt modelId="{B5BFA715-7284-4869-AC9B-56B092D9283B}" type="sibTrans" cxnId="{D5C2B858-4788-437F-892F-4DF8371D80ED}">
      <dgm:prSet/>
      <dgm:spPr/>
      <dgm:t>
        <a:bodyPr/>
        <a:lstStyle/>
        <a:p>
          <a:endParaRPr lang="es-AR" noProof="0" dirty="0"/>
        </a:p>
      </dgm:t>
    </dgm:pt>
    <dgm:pt modelId="{846A5C8A-3C23-4339-8506-D43F1D1F25F2}">
      <dgm:prSet phldrT="[Text]"/>
      <dgm:spPr/>
      <dgm:t>
        <a:bodyPr/>
        <a:lstStyle/>
        <a:p>
          <a:r>
            <a:rPr lang="es-AR" noProof="0" dirty="0" smtClean="0"/>
            <a:t>Reacciona a los sonidos provocados por el entorno</a:t>
          </a:r>
          <a:endParaRPr lang="es-AR" noProof="0" dirty="0"/>
        </a:p>
      </dgm:t>
    </dgm:pt>
    <dgm:pt modelId="{7F01E5F0-A151-4548-9866-3E2059D5862B}" type="parTrans" cxnId="{756D449D-B9E6-4BD1-9C03-9B8706B4346D}">
      <dgm:prSet/>
      <dgm:spPr/>
      <dgm:t>
        <a:bodyPr/>
        <a:lstStyle/>
        <a:p>
          <a:endParaRPr lang="es-AR" noProof="0" dirty="0"/>
        </a:p>
      </dgm:t>
    </dgm:pt>
    <dgm:pt modelId="{F7E4CCEA-2840-456A-B53F-4698EDE770E3}" type="sibTrans" cxnId="{756D449D-B9E6-4BD1-9C03-9B8706B4346D}">
      <dgm:prSet/>
      <dgm:spPr/>
      <dgm:t>
        <a:bodyPr/>
        <a:lstStyle/>
        <a:p>
          <a:endParaRPr lang="es-AR" noProof="0" dirty="0"/>
        </a:p>
      </dgm:t>
    </dgm:pt>
    <dgm:pt modelId="{FEAB1801-854C-4BB4-A9D1-5B697A6396E7}">
      <dgm:prSet phldrT="[Text]"/>
      <dgm:spPr/>
      <dgm:t>
        <a:bodyPr/>
        <a:lstStyle/>
        <a:p>
          <a:r>
            <a:rPr lang="es-AR" noProof="0" dirty="0" smtClean="0"/>
            <a:t>Emite sonidos de acorde a las acciones</a:t>
          </a:r>
          <a:endParaRPr lang="es-AR" noProof="0" dirty="0"/>
        </a:p>
      </dgm:t>
    </dgm:pt>
    <dgm:pt modelId="{24F7E5E7-8988-4C92-A9CF-1C6757722A1B}" type="parTrans" cxnId="{BDC6500B-A736-4B0D-A5CC-D6E21CBB3DCF}">
      <dgm:prSet/>
      <dgm:spPr/>
      <dgm:t>
        <a:bodyPr/>
        <a:lstStyle/>
        <a:p>
          <a:endParaRPr lang="en-US"/>
        </a:p>
      </dgm:t>
    </dgm:pt>
    <dgm:pt modelId="{FC555DC8-6658-4DC8-9436-D9C045163F24}" type="sibTrans" cxnId="{BDC6500B-A736-4B0D-A5CC-D6E21CBB3DCF}">
      <dgm:prSet/>
      <dgm:spPr/>
      <dgm:t>
        <a:bodyPr/>
        <a:lstStyle/>
        <a:p>
          <a:endParaRPr lang="en-US"/>
        </a:p>
      </dgm:t>
    </dgm:pt>
    <dgm:pt modelId="{FC8059B7-1833-4460-A05F-6911B35A848A}">
      <dgm:prSet phldrT="[Text]"/>
      <dgm:spPr/>
      <dgm:t>
        <a:bodyPr/>
        <a:lstStyle/>
        <a:p>
          <a:r>
            <a:rPr lang="es-AR" noProof="0" dirty="0" smtClean="0"/>
            <a:t>Tienen propiedades exclusivas</a:t>
          </a:r>
          <a:endParaRPr lang="es-AR" noProof="0" dirty="0"/>
        </a:p>
      </dgm:t>
    </dgm:pt>
    <dgm:pt modelId="{BE4C6299-4DB8-4E42-B16A-73F6618AD96D}" type="parTrans" cxnId="{51E9248C-49DB-430F-AB4F-9C352824BDEF}">
      <dgm:prSet/>
      <dgm:spPr/>
      <dgm:t>
        <a:bodyPr/>
        <a:lstStyle/>
        <a:p>
          <a:endParaRPr lang="en-US"/>
        </a:p>
      </dgm:t>
    </dgm:pt>
    <dgm:pt modelId="{31D9DD7F-1257-455E-BE09-27AB74D13712}" type="sibTrans" cxnId="{51E9248C-49DB-430F-AB4F-9C352824BDEF}">
      <dgm:prSet/>
      <dgm:spPr/>
      <dgm:t>
        <a:bodyPr/>
        <a:lstStyle/>
        <a:p>
          <a:endParaRPr lang="en-US"/>
        </a:p>
      </dgm:t>
    </dgm:pt>
    <dgm:pt modelId="{A9AD2950-F74B-4BD6-8FA7-A7508641B5D1}" type="pres">
      <dgm:prSet presAssocID="{5442A98B-F6D1-4243-AE4C-647D79B7A2B6}" presName="Name0" presStyleCnt="0">
        <dgm:presLayoutVars>
          <dgm:chMax/>
          <dgm:chPref/>
          <dgm:dir/>
          <dgm:animLvl val="lvl"/>
        </dgm:presLayoutVars>
      </dgm:prSet>
      <dgm:spPr/>
    </dgm:pt>
    <dgm:pt modelId="{35056175-1758-4C05-B68A-5889BC8BBAE6}" type="pres">
      <dgm:prSet presAssocID="{29A1FB86-BC85-4BF0-BD5E-9BD0D9409FD3}" presName="composite" presStyleCnt="0"/>
      <dgm:spPr/>
    </dgm:pt>
    <dgm:pt modelId="{CA050886-EF21-4958-B129-6B6ABEE701C1}" type="pres">
      <dgm:prSet presAssocID="{29A1FB86-BC85-4BF0-BD5E-9BD0D9409FD3}" presName="Parent1" presStyleLbl="node1" presStyleIdx="0" presStyleCnt="6">
        <dgm:presLayoutVars>
          <dgm:chMax val="1"/>
          <dgm:chPref val="1"/>
          <dgm:bulletEnabled val="1"/>
        </dgm:presLayoutVars>
      </dgm:prSet>
      <dgm:spPr/>
    </dgm:pt>
    <dgm:pt modelId="{B76625E6-8ECE-4D6C-8EA5-2524BA6F94BB}" type="pres">
      <dgm:prSet presAssocID="{29A1FB86-BC85-4BF0-BD5E-9BD0D9409FD3}" presName="Childtext1" presStyleLbl="revTx" presStyleIdx="0" presStyleCnt="3" custScaleX="131380" custLinFactNeighborX="12161">
        <dgm:presLayoutVars>
          <dgm:chMax val="0"/>
          <dgm:chPref val="0"/>
          <dgm:bulletEnabled val="1"/>
        </dgm:presLayoutVars>
      </dgm:prSet>
      <dgm:spPr/>
      <dgm:t>
        <a:bodyPr/>
        <a:lstStyle/>
        <a:p>
          <a:endParaRPr lang="en-US"/>
        </a:p>
      </dgm:t>
    </dgm:pt>
    <dgm:pt modelId="{EB597050-49C6-45B0-87DA-9FD1384CD8F7}" type="pres">
      <dgm:prSet presAssocID="{29A1FB86-BC85-4BF0-BD5E-9BD0D9409FD3}" presName="BalanceSpacing" presStyleCnt="0"/>
      <dgm:spPr/>
    </dgm:pt>
    <dgm:pt modelId="{A76400CD-A9BE-42AA-95D7-90D78E3D273B}" type="pres">
      <dgm:prSet presAssocID="{29A1FB86-BC85-4BF0-BD5E-9BD0D9409FD3}" presName="BalanceSpacing1" presStyleCnt="0"/>
      <dgm:spPr/>
    </dgm:pt>
    <dgm:pt modelId="{62901B06-9469-4842-86E0-B287B0078DF6}" type="pres">
      <dgm:prSet presAssocID="{5597CF03-9F7A-400D-B4D3-304698ACD7C5}" presName="Accent1Text" presStyleLbl="node1" presStyleIdx="1" presStyleCnt="6"/>
      <dgm:spPr/>
    </dgm:pt>
    <dgm:pt modelId="{385685A4-5534-4807-BB35-9835B1B3BB44}" type="pres">
      <dgm:prSet presAssocID="{5597CF03-9F7A-400D-B4D3-304698ACD7C5}" presName="spaceBetweenRectangles" presStyleCnt="0"/>
      <dgm:spPr/>
    </dgm:pt>
    <dgm:pt modelId="{59ADA8F9-6CB4-419F-89A7-BCE2EE630D12}" type="pres">
      <dgm:prSet presAssocID="{233D26BA-0C8F-4BD8-834D-8065F4549FFA}" presName="composite" presStyleCnt="0"/>
      <dgm:spPr/>
    </dgm:pt>
    <dgm:pt modelId="{21C29E60-BD1A-4AEF-835E-4148BAD290CB}" type="pres">
      <dgm:prSet presAssocID="{233D26BA-0C8F-4BD8-834D-8065F4549FFA}" presName="Parent1" presStyleLbl="node1" presStyleIdx="2" presStyleCnt="6">
        <dgm:presLayoutVars>
          <dgm:chMax val="1"/>
          <dgm:chPref val="1"/>
          <dgm:bulletEnabled val="1"/>
        </dgm:presLayoutVars>
      </dgm:prSet>
      <dgm:spPr/>
    </dgm:pt>
    <dgm:pt modelId="{FA8A71D5-13E3-4516-8742-EF569A8698E6}" type="pres">
      <dgm:prSet presAssocID="{233D26BA-0C8F-4BD8-834D-8065F4549FFA}" presName="Childtext1" presStyleLbl="revTx" presStyleIdx="1" presStyleCnt="3">
        <dgm:presLayoutVars>
          <dgm:chMax val="0"/>
          <dgm:chPref val="0"/>
          <dgm:bulletEnabled val="1"/>
        </dgm:presLayoutVars>
      </dgm:prSet>
      <dgm:spPr/>
      <dgm:t>
        <a:bodyPr/>
        <a:lstStyle/>
        <a:p>
          <a:endParaRPr lang="en-US"/>
        </a:p>
      </dgm:t>
    </dgm:pt>
    <dgm:pt modelId="{2E0A3FB0-A4D3-4419-A82F-CEE77B59ED32}" type="pres">
      <dgm:prSet presAssocID="{233D26BA-0C8F-4BD8-834D-8065F4549FFA}" presName="BalanceSpacing" presStyleCnt="0"/>
      <dgm:spPr/>
    </dgm:pt>
    <dgm:pt modelId="{ECCD2209-07BC-426B-852B-7D1617B8D25E}" type="pres">
      <dgm:prSet presAssocID="{233D26BA-0C8F-4BD8-834D-8065F4549FFA}" presName="BalanceSpacing1" presStyleCnt="0"/>
      <dgm:spPr/>
    </dgm:pt>
    <dgm:pt modelId="{94E70A44-9F3F-48CA-892A-B8D65ED7020F}" type="pres">
      <dgm:prSet presAssocID="{A0354566-BB9F-4E87-AC4C-9A9320D355F6}" presName="Accent1Text" presStyleLbl="node1" presStyleIdx="3" presStyleCnt="6"/>
      <dgm:spPr/>
    </dgm:pt>
    <dgm:pt modelId="{D1335FF8-C04E-4B88-AD1C-6BED8001CED5}" type="pres">
      <dgm:prSet presAssocID="{A0354566-BB9F-4E87-AC4C-9A9320D355F6}" presName="spaceBetweenRectangles" presStyleCnt="0"/>
      <dgm:spPr/>
    </dgm:pt>
    <dgm:pt modelId="{B3AC001F-40D1-4239-A21E-66E473650E32}" type="pres">
      <dgm:prSet presAssocID="{D4170C0A-C774-47DB-AEB9-8861D5AF76E0}" presName="composite" presStyleCnt="0"/>
      <dgm:spPr/>
    </dgm:pt>
    <dgm:pt modelId="{1F1518C7-B0E6-4774-A1D2-30F20357505A}" type="pres">
      <dgm:prSet presAssocID="{D4170C0A-C774-47DB-AEB9-8861D5AF76E0}" presName="Parent1" presStyleLbl="node1" presStyleIdx="4" presStyleCnt="6">
        <dgm:presLayoutVars>
          <dgm:chMax val="1"/>
          <dgm:chPref val="1"/>
          <dgm:bulletEnabled val="1"/>
        </dgm:presLayoutVars>
      </dgm:prSet>
      <dgm:spPr/>
      <dgm:t>
        <a:bodyPr/>
        <a:lstStyle/>
        <a:p>
          <a:endParaRPr lang="en-US"/>
        </a:p>
      </dgm:t>
    </dgm:pt>
    <dgm:pt modelId="{0FD59AA4-B6F5-4507-AFBB-549D27DD1A66}" type="pres">
      <dgm:prSet presAssocID="{D4170C0A-C774-47DB-AEB9-8861D5AF76E0}" presName="Childtext1" presStyleLbl="revTx" presStyleIdx="2" presStyleCnt="3">
        <dgm:presLayoutVars>
          <dgm:chMax val="0"/>
          <dgm:chPref val="0"/>
          <dgm:bulletEnabled val="1"/>
        </dgm:presLayoutVars>
      </dgm:prSet>
      <dgm:spPr/>
      <dgm:t>
        <a:bodyPr/>
        <a:lstStyle/>
        <a:p>
          <a:endParaRPr lang="en-US"/>
        </a:p>
      </dgm:t>
    </dgm:pt>
    <dgm:pt modelId="{E6DABB11-D76D-4886-BD76-56B4A579E313}" type="pres">
      <dgm:prSet presAssocID="{D4170C0A-C774-47DB-AEB9-8861D5AF76E0}" presName="BalanceSpacing" presStyleCnt="0"/>
      <dgm:spPr/>
    </dgm:pt>
    <dgm:pt modelId="{2F7C91B3-894F-4510-BDDD-8466D7EB3248}" type="pres">
      <dgm:prSet presAssocID="{D4170C0A-C774-47DB-AEB9-8861D5AF76E0}" presName="BalanceSpacing1" presStyleCnt="0"/>
      <dgm:spPr/>
    </dgm:pt>
    <dgm:pt modelId="{BFBF68E5-86CE-4E63-B807-E5944FACE993}" type="pres">
      <dgm:prSet presAssocID="{5AC3CF44-3EC8-499F-BDDE-DE50BEA67FC7}" presName="Accent1Text" presStyleLbl="node1" presStyleIdx="5" presStyleCnt="6"/>
      <dgm:spPr/>
    </dgm:pt>
  </dgm:ptLst>
  <dgm:cxnLst>
    <dgm:cxn modelId="{896A00AE-6FDC-4D77-9315-B66297B66405}" type="presOf" srcId="{5442A98B-F6D1-4243-AE4C-647D79B7A2B6}" destId="{A9AD2950-F74B-4BD6-8FA7-A7508641B5D1}" srcOrd="0" destOrd="0" presId="urn:microsoft.com/office/officeart/2008/layout/AlternatingHexagons"/>
    <dgm:cxn modelId="{4DC8A184-45D9-454C-A782-853E0B5EE51D}" type="presOf" srcId="{6F0665E5-2D65-44B6-B740-4B880CC8C081}" destId="{B76625E6-8ECE-4D6C-8EA5-2524BA6F94BB}" srcOrd="0" destOrd="0" presId="urn:microsoft.com/office/officeart/2008/layout/AlternatingHexagons"/>
    <dgm:cxn modelId="{CD9EE78B-426E-40F9-98A1-8DF1787E2733}" type="presOf" srcId="{5AC3CF44-3EC8-499F-BDDE-DE50BEA67FC7}" destId="{BFBF68E5-86CE-4E63-B807-E5944FACE993}" srcOrd="0" destOrd="0" presId="urn:microsoft.com/office/officeart/2008/layout/AlternatingHexagons"/>
    <dgm:cxn modelId="{70F8C86F-779D-43D6-9267-0DDFC29CEFBF}" type="presOf" srcId="{846A5C8A-3C23-4339-8506-D43F1D1F25F2}" destId="{B76625E6-8ECE-4D6C-8EA5-2524BA6F94BB}" srcOrd="0" destOrd="1" presId="urn:microsoft.com/office/officeart/2008/layout/AlternatingHexagons"/>
    <dgm:cxn modelId="{11904F1D-FCDE-469E-9530-B16CBA997DB2}" srcId="{5442A98B-F6D1-4243-AE4C-647D79B7A2B6}" destId="{233D26BA-0C8F-4BD8-834D-8065F4549FFA}" srcOrd="1" destOrd="0" parTransId="{DC5BBD43-B65C-4990-B406-B166FAB772BF}" sibTransId="{A0354566-BB9F-4E87-AC4C-9A9320D355F6}"/>
    <dgm:cxn modelId="{51E9248C-49DB-430F-AB4F-9C352824BDEF}" srcId="{D4170C0A-C774-47DB-AEB9-8861D5AF76E0}" destId="{FC8059B7-1833-4460-A05F-6911B35A848A}" srcOrd="0" destOrd="0" parTransId="{BE4C6299-4DB8-4E42-B16A-73F6618AD96D}" sibTransId="{31D9DD7F-1257-455E-BE09-27AB74D13712}"/>
    <dgm:cxn modelId="{84B525A8-6ADA-49AC-8626-7552EC758763}" type="presOf" srcId="{FEAB1801-854C-4BB4-A9D1-5B697A6396E7}" destId="{FA8A71D5-13E3-4516-8742-EF569A8698E6}" srcOrd="0" destOrd="0" presId="urn:microsoft.com/office/officeart/2008/layout/AlternatingHexagons"/>
    <dgm:cxn modelId="{FDF4CB32-73DA-4754-8845-38757171215C}" type="presOf" srcId="{A0354566-BB9F-4E87-AC4C-9A9320D355F6}" destId="{94E70A44-9F3F-48CA-892A-B8D65ED7020F}" srcOrd="0" destOrd="0" presId="urn:microsoft.com/office/officeart/2008/layout/AlternatingHexagons"/>
    <dgm:cxn modelId="{B2A9A85B-3D57-442A-B899-27F7D6F28267}" type="presOf" srcId="{5597CF03-9F7A-400D-B4D3-304698ACD7C5}" destId="{62901B06-9469-4842-86E0-B287B0078DF6}" srcOrd="0" destOrd="0" presId="urn:microsoft.com/office/officeart/2008/layout/AlternatingHexagons"/>
    <dgm:cxn modelId="{41D5D38F-1D6D-474C-A620-F2D4FD71E6C7}" type="presOf" srcId="{FC8059B7-1833-4460-A05F-6911B35A848A}" destId="{0FD59AA4-B6F5-4507-AFBB-549D27DD1A66}" srcOrd="0" destOrd="0" presId="urn:microsoft.com/office/officeart/2008/layout/AlternatingHexagons"/>
    <dgm:cxn modelId="{538165DB-7014-47D9-B37C-30DDD544E7A3}" type="presOf" srcId="{D4170C0A-C774-47DB-AEB9-8861D5AF76E0}" destId="{1F1518C7-B0E6-4774-A1D2-30F20357505A}" srcOrd="0" destOrd="0" presId="urn:microsoft.com/office/officeart/2008/layout/AlternatingHexagons"/>
    <dgm:cxn modelId="{2773520A-A35A-4059-852D-E042B1BFED37}" srcId="{5442A98B-F6D1-4243-AE4C-647D79B7A2B6}" destId="{29A1FB86-BC85-4BF0-BD5E-9BD0D9409FD3}" srcOrd="0" destOrd="0" parTransId="{CBEA161D-1C0A-44DB-B5ED-886E86CA4F20}" sibTransId="{5597CF03-9F7A-400D-B4D3-304698ACD7C5}"/>
    <dgm:cxn modelId="{E0E1D7C4-D56F-4B6C-8252-00273866BB84}" srcId="{5442A98B-F6D1-4243-AE4C-647D79B7A2B6}" destId="{D4170C0A-C774-47DB-AEB9-8861D5AF76E0}" srcOrd="2" destOrd="0" parTransId="{86F16E9A-600F-4A17-A6EE-E74F289E9945}" sibTransId="{5AC3CF44-3EC8-499F-BDDE-DE50BEA67FC7}"/>
    <dgm:cxn modelId="{D5C2B858-4788-437F-892F-4DF8371D80ED}" srcId="{29A1FB86-BC85-4BF0-BD5E-9BD0D9409FD3}" destId="{6F0665E5-2D65-44B6-B740-4B880CC8C081}" srcOrd="0" destOrd="0" parTransId="{56DF3BC9-688C-4A9C-B610-92C263DED5F5}" sibTransId="{B5BFA715-7284-4869-AC9B-56B092D9283B}"/>
    <dgm:cxn modelId="{7D127A7F-2969-490D-ABAA-8A457A3362AE}" type="presOf" srcId="{29A1FB86-BC85-4BF0-BD5E-9BD0D9409FD3}" destId="{CA050886-EF21-4958-B129-6B6ABEE701C1}" srcOrd="0" destOrd="0" presId="urn:microsoft.com/office/officeart/2008/layout/AlternatingHexagons"/>
    <dgm:cxn modelId="{BDC6500B-A736-4B0D-A5CC-D6E21CBB3DCF}" srcId="{233D26BA-0C8F-4BD8-834D-8065F4549FFA}" destId="{FEAB1801-854C-4BB4-A9D1-5B697A6396E7}" srcOrd="0" destOrd="0" parTransId="{24F7E5E7-8988-4C92-A9CF-1C6757722A1B}" sibTransId="{FC555DC8-6658-4DC8-9436-D9C045163F24}"/>
    <dgm:cxn modelId="{756D449D-B9E6-4BD1-9C03-9B8706B4346D}" srcId="{29A1FB86-BC85-4BF0-BD5E-9BD0D9409FD3}" destId="{846A5C8A-3C23-4339-8506-D43F1D1F25F2}" srcOrd="1" destOrd="0" parTransId="{7F01E5F0-A151-4548-9866-3E2059D5862B}" sibTransId="{F7E4CCEA-2840-456A-B53F-4698EDE770E3}"/>
    <dgm:cxn modelId="{B146FA58-EC91-4208-AA01-FD94BA10682D}" type="presOf" srcId="{233D26BA-0C8F-4BD8-834D-8065F4549FFA}" destId="{21C29E60-BD1A-4AEF-835E-4148BAD290CB}" srcOrd="0" destOrd="0" presId="urn:microsoft.com/office/officeart/2008/layout/AlternatingHexagons"/>
    <dgm:cxn modelId="{12EE15D5-E649-4F59-B24F-D580A7981D8B}" type="presParOf" srcId="{A9AD2950-F74B-4BD6-8FA7-A7508641B5D1}" destId="{35056175-1758-4C05-B68A-5889BC8BBAE6}" srcOrd="0" destOrd="0" presId="urn:microsoft.com/office/officeart/2008/layout/AlternatingHexagons"/>
    <dgm:cxn modelId="{E5936282-C9A2-4B35-92B9-B579F1D9DD09}" type="presParOf" srcId="{35056175-1758-4C05-B68A-5889BC8BBAE6}" destId="{CA050886-EF21-4958-B129-6B6ABEE701C1}" srcOrd="0" destOrd="0" presId="urn:microsoft.com/office/officeart/2008/layout/AlternatingHexagons"/>
    <dgm:cxn modelId="{E8B38B78-9446-425B-AC2D-C67C2A21FD53}" type="presParOf" srcId="{35056175-1758-4C05-B68A-5889BC8BBAE6}" destId="{B76625E6-8ECE-4D6C-8EA5-2524BA6F94BB}" srcOrd="1" destOrd="0" presId="urn:microsoft.com/office/officeart/2008/layout/AlternatingHexagons"/>
    <dgm:cxn modelId="{104F1886-AC2B-43C5-B92C-1DB023F99F7B}" type="presParOf" srcId="{35056175-1758-4C05-B68A-5889BC8BBAE6}" destId="{EB597050-49C6-45B0-87DA-9FD1384CD8F7}" srcOrd="2" destOrd="0" presId="urn:microsoft.com/office/officeart/2008/layout/AlternatingHexagons"/>
    <dgm:cxn modelId="{5871D7BA-92A2-44B3-9AB6-E60E1FF3CCDE}" type="presParOf" srcId="{35056175-1758-4C05-B68A-5889BC8BBAE6}" destId="{A76400CD-A9BE-42AA-95D7-90D78E3D273B}" srcOrd="3" destOrd="0" presId="urn:microsoft.com/office/officeart/2008/layout/AlternatingHexagons"/>
    <dgm:cxn modelId="{FD3CC61C-7347-4B4F-A808-C633DECB0785}" type="presParOf" srcId="{35056175-1758-4C05-B68A-5889BC8BBAE6}" destId="{62901B06-9469-4842-86E0-B287B0078DF6}" srcOrd="4" destOrd="0" presId="urn:microsoft.com/office/officeart/2008/layout/AlternatingHexagons"/>
    <dgm:cxn modelId="{0EB266B6-C110-4D1D-86C6-5075A47316AA}" type="presParOf" srcId="{A9AD2950-F74B-4BD6-8FA7-A7508641B5D1}" destId="{385685A4-5534-4807-BB35-9835B1B3BB44}" srcOrd="1" destOrd="0" presId="urn:microsoft.com/office/officeart/2008/layout/AlternatingHexagons"/>
    <dgm:cxn modelId="{2B933025-83B4-409F-8A44-FC5B0FEECB7D}" type="presParOf" srcId="{A9AD2950-F74B-4BD6-8FA7-A7508641B5D1}" destId="{59ADA8F9-6CB4-419F-89A7-BCE2EE630D12}" srcOrd="2" destOrd="0" presId="urn:microsoft.com/office/officeart/2008/layout/AlternatingHexagons"/>
    <dgm:cxn modelId="{C51E349C-A95F-4C32-9644-A8FA46E2D0F8}" type="presParOf" srcId="{59ADA8F9-6CB4-419F-89A7-BCE2EE630D12}" destId="{21C29E60-BD1A-4AEF-835E-4148BAD290CB}" srcOrd="0" destOrd="0" presId="urn:microsoft.com/office/officeart/2008/layout/AlternatingHexagons"/>
    <dgm:cxn modelId="{84740026-C01B-4A7E-8B28-DD376F9B3FB3}" type="presParOf" srcId="{59ADA8F9-6CB4-419F-89A7-BCE2EE630D12}" destId="{FA8A71D5-13E3-4516-8742-EF569A8698E6}" srcOrd="1" destOrd="0" presId="urn:microsoft.com/office/officeart/2008/layout/AlternatingHexagons"/>
    <dgm:cxn modelId="{4DDCA2D5-7F73-435C-9C99-2A65089D7733}" type="presParOf" srcId="{59ADA8F9-6CB4-419F-89A7-BCE2EE630D12}" destId="{2E0A3FB0-A4D3-4419-A82F-CEE77B59ED32}" srcOrd="2" destOrd="0" presId="urn:microsoft.com/office/officeart/2008/layout/AlternatingHexagons"/>
    <dgm:cxn modelId="{1039DE62-6FFB-4A07-82DF-1D19BBBB0649}" type="presParOf" srcId="{59ADA8F9-6CB4-419F-89A7-BCE2EE630D12}" destId="{ECCD2209-07BC-426B-852B-7D1617B8D25E}" srcOrd="3" destOrd="0" presId="urn:microsoft.com/office/officeart/2008/layout/AlternatingHexagons"/>
    <dgm:cxn modelId="{2988427F-A0BC-4A97-A2EB-DB7F57E0B4D3}" type="presParOf" srcId="{59ADA8F9-6CB4-419F-89A7-BCE2EE630D12}" destId="{94E70A44-9F3F-48CA-892A-B8D65ED7020F}" srcOrd="4" destOrd="0" presId="urn:microsoft.com/office/officeart/2008/layout/AlternatingHexagons"/>
    <dgm:cxn modelId="{5B6D2ABC-9693-43B7-877C-05BAE77299D7}" type="presParOf" srcId="{A9AD2950-F74B-4BD6-8FA7-A7508641B5D1}" destId="{D1335FF8-C04E-4B88-AD1C-6BED8001CED5}" srcOrd="3" destOrd="0" presId="urn:microsoft.com/office/officeart/2008/layout/AlternatingHexagons"/>
    <dgm:cxn modelId="{0E589009-E788-4C87-A14D-EF4F76473014}" type="presParOf" srcId="{A9AD2950-F74B-4BD6-8FA7-A7508641B5D1}" destId="{B3AC001F-40D1-4239-A21E-66E473650E32}" srcOrd="4" destOrd="0" presId="urn:microsoft.com/office/officeart/2008/layout/AlternatingHexagons"/>
    <dgm:cxn modelId="{752D0B62-DC98-45AE-8C3E-1D342B10FC1C}" type="presParOf" srcId="{B3AC001F-40D1-4239-A21E-66E473650E32}" destId="{1F1518C7-B0E6-4774-A1D2-30F20357505A}" srcOrd="0" destOrd="0" presId="urn:microsoft.com/office/officeart/2008/layout/AlternatingHexagons"/>
    <dgm:cxn modelId="{82F2C4ED-6D7D-4123-A054-8717F9B92E66}" type="presParOf" srcId="{B3AC001F-40D1-4239-A21E-66E473650E32}" destId="{0FD59AA4-B6F5-4507-AFBB-549D27DD1A66}" srcOrd="1" destOrd="0" presId="urn:microsoft.com/office/officeart/2008/layout/AlternatingHexagons"/>
    <dgm:cxn modelId="{E9FD48FE-7F21-4B91-948F-181A04327009}" type="presParOf" srcId="{B3AC001F-40D1-4239-A21E-66E473650E32}" destId="{E6DABB11-D76D-4886-BD76-56B4A579E313}" srcOrd="2" destOrd="0" presId="urn:microsoft.com/office/officeart/2008/layout/AlternatingHexagons"/>
    <dgm:cxn modelId="{10D5AEA5-4CCE-45CD-A82A-5CB86085B739}" type="presParOf" srcId="{B3AC001F-40D1-4239-A21E-66E473650E32}" destId="{2F7C91B3-894F-4510-BDDD-8466D7EB3248}" srcOrd="3" destOrd="0" presId="urn:microsoft.com/office/officeart/2008/layout/AlternatingHexagons"/>
    <dgm:cxn modelId="{BE59B53A-7FAE-4BF5-9946-99F404F17DFD}" type="presParOf" srcId="{B3AC001F-40D1-4239-A21E-66E473650E32}" destId="{BFBF68E5-86CE-4E63-B807-E5944FACE99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50886-EF21-4958-B129-6B6ABEE701C1}">
      <dsp:nvSpPr>
        <dsp:cNvPr id="0" name=""/>
        <dsp:cNvSpPr/>
      </dsp:nvSpPr>
      <dsp:spPr>
        <a:xfrm rot="5400000">
          <a:off x="2498212" y="97992"/>
          <a:ext cx="1506471" cy="1310630"/>
        </a:xfrm>
        <a:prstGeom prst="hexagon">
          <a:avLst>
            <a:gd name="adj" fmla="val 25000"/>
            <a:gd name="vf" fmla="val 115470"/>
          </a:avLst>
        </a:prstGeom>
        <a:blipFill rotWithShape="0">
          <a:blip xmlns:r="http://schemas.openxmlformats.org/officeDocument/2006/relationships" r:embed="rId1">
            <a:duotone>
              <a:schemeClr val="accent1">
                <a:alpha val="90000"/>
                <a:hueOff val="0"/>
                <a:satOff val="0"/>
                <a:lumOff val="0"/>
                <a:alphaOff val="0"/>
                <a:tint val="98000"/>
                <a:lumMod val="102000"/>
              </a:schemeClr>
              <a:schemeClr val="accent1">
                <a:alpha val="90000"/>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AR" sz="1200" kern="1200" noProof="0" dirty="0" smtClean="0"/>
            <a:t>OBJETIVO</a:t>
          </a:r>
          <a:endParaRPr lang="es-AR" sz="1200" kern="1200" noProof="0" dirty="0"/>
        </a:p>
      </dsp:txBody>
      <dsp:txXfrm rot="-5400000">
        <a:off x="2800372" y="234830"/>
        <a:ext cx="902150" cy="1036955"/>
      </dsp:txXfrm>
    </dsp:sp>
    <dsp:sp modelId="{B76625E6-8ECE-4D6C-8EA5-2524BA6F94BB}">
      <dsp:nvSpPr>
        <dsp:cNvPr id="0" name=""/>
        <dsp:cNvSpPr/>
      </dsp:nvSpPr>
      <dsp:spPr>
        <a:xfrm>
          <a:off x="3887204" y="301365"/>
          <a:ext cx="2208789"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s-AR" sz="1000" kern="1200" noProof="0" dirty="0" smtClean="0"/>
            <a:t>Tenderá a esconderse cuando es visto por el jugador</a:t>
          </a:r>
          <a:endParaRPr lang="es-AR" sz="1000" kern="1200" noProof="0" dirty="0"/>
        </a:p>
        <a:p>
          <a:pPr lvl="0" algn="l" defTabSz="444500">
            <a:lnSpc>
              <a:spcPct val="90000"/>
            </a:lnSpc>
            <a:spcBef>
              <a:spcPct val="0"/>
            </a:spcBef>
            <a:spcAft>
              <a:spcPct val="35000"/>
            </a:spcAft>
          </a:pPr>
          <a:r>
            <a:rPr lang="es-AR" sz="1000" kern="1200" noProof="0" dirty="0" smtClean="0"/>
            <a:t>Reacciona a los sonidos provocados por el entorno</a:t>
          </a:r>
          <a:endParaRPr lang="es-AR" sz="1000" kern="1200" noProof="0" dirty="0"/>
        </a:p>
      </dsp:txBody>
      <dsp:txXfrm>
        <a:off x="3887204" y="301365"/>
        <a:ext cx="2208789" cy="903882"/>
      </dsp:txXfrm>
    </dsp:sp>
    <dsp:sp modelId="{62901B06-9469-4842-86E0-B287B0078DF6}">
      <dsp:nvSpPr>
        <dsp:cNvPr id="0" name=""/>
        <dsp:cNvSpPr/>
      </dsp:nvSpPr>
      <dsp:spPr>
        <a:xfrm rot="5400000">
          <a:off x="1082732" y="97992"/>
          <a:ext cx="1506471" cy="1310630"/>
        </a:xfrm>
        <a:prstGeom prst="hexagon">
          <a:avLst>
            <a:gd name="adj" fmla="val 25000"/>
            <a:gd name="vf" fmla="val 115470"/>
          </a:avLst>
        </a:prstGeom>
        <a:blipFill rotWithShape="0">
          <a:blip xmlns:r="http://schemas.openxmlformats.org/officeDocument/2006/relationships" r:embed="rId1">
            <a:duotone>
              <a:schemeClr val="accent1">
                <a:alpha val="90000"/>
                <a:hueOff val="0"/>
                <a:satOff val="0"/>
                <a:lumOff val="0"/>
                <a:alphaOff val="-8000"/>
                <a:tint val="98000"/>
                <a:lumMod val="102000"/>
              </a:schemeClr>
              <a:schemeClr val="accent1">
                <a:alpha val="90000"/>
                <a:hueOff val="0"/>
                <a:satOff val="0"/>
                <a:lumOff val="0"/>
                <a:alphaOff val="-800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s-AR" sz="3600" kern="1200" noProof="0" dirty="0"/>
        </a:p>
      </dsp:txBody>
      <dsp:txXfrm rot="-5400000">
        <a:off x="1384892" y="234830"/>
        <a:ext cx="902150" cy="1036955"/>
      </dsp:txXfrm>
    </dsp:sp>
    <dsp:sp modelId="{21C29E60-BD1A-4AEF-835E-4148BAD290CB}">
      <dsp:nvSpPr>
        <dsp:cNvPr id="0" name=""/>
        <dsp:cNvSpPr/>
      </dsp:nvSpPr>
      <dsp:spPr>
        <a:xfrm rot="5400000">
          <a:off x="1919652" y="1376684"/>
          <a:ext cx="1506471" cy="1310630"/>
        </a:xfrm>
        <a:prstGeom prst="hexagon">
          <a:avLst>
            <a:gd name="adj" fmla="val 25000"/>
            <a:gd name="vf" fmla="val 115470"/>
          </a:avLst>
        </a:prstGeom>
        <a:blipFill rotWithShape="0">
          <a:blip xmlns:r="http://schemas.openxmlformats.org/officeDocument/2006/relationships" r:embed="rId1">
            <a:duotone>
              <a:schemeClr val="accent1">
                <a:alpha val="90000"/>
                <a:hueOff val="0"/>
                <a:satOff val="0"/>
                <a:lumOff val="0"/>
                <a:alphaOff val="-16000"/>
                <a:tint val="98000"/>
                <a:lumMod val="102000"/>
              </a:schemeClr>
              <a:schemeClr val="accent1">
                <a:alpha val="90000"/>
                <a:hueOff val="0"/>
                <a:satOff val="0"/>
                <a:lumOff val="0"/>
                <a:alphaOff val="-1600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AR" sz="1200" kern="1200" noProof="0" dirty="0" smtClean="0"/>
            <a:t>JUGADOR</a:t>
          </a:r>
          <a:endParaRPr lang="es-AR" sz="1200" kern="1200" noProof="0" dirty="0"/>
        </a:p>
      </dsp:txBody>
      <dsp:txXfrm rot="-5400000">
        <a:off x="2221812" y="1513522"/>
        <a:ext cx="902150" cy="1036955"/>
      </dsp:txXfrm>
    </dsp:sp>
    <dsp:sp modelId="{FA8A71D5-13E3-4516-8742-EF569A8698E6}">
      <dsp:nvSpPr>
        <dsp:cNvPr id="0" name=""/>
        <dsp:cNvSpPr/>
      </dsp:nvSpPr>
      <dsp:spPr>
        <a:xfrm>
          <a:off x="336351" y="1580058"/>
          <a:ext cx="1626989"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r>
            <a:rPr lang="es-AR" sz="1000" kern="1200" noProof="0" dirty="0" smtClean="0"/>
            <a:t>Emite sonidos de acorde a las acciones</a:t>
          </a:r>
          <a:endParaRPr lang="es-AR" sz="1000" kern="1200" noProof="0" dirty="0"/>
        </a:p>
      </dsp:txBody>
      <dsp:txXfrm>
        <a:off x="336351" y="1580058"/>
        <a:ext cx="1626989" cy="903882"/>
      </dsp:txXfrm>
    </dsp:sp>
    <dsp:sp modelId="{94E70A44-9F3F-48CA-892A-B8D65ED7020F}">
      <dsp:nvSpPr>
        <dsp:cNvPr id="0" name=""/>
        <dsp:cNvSpPr/>
      </dsp:nvSpPr>
      <dsp:spPr>
        <a:xfrm rot="5400000">
          <a:off x="3335133" y="1376684"/>
          <a:ext cx="1506471" cy="1310630"/>
        </a:xfrm>
        <a:prstGeom prst="hexagon">
          <a:avLst>
            <a:gd name="adj" fmla="val 25000"/>
            <a:gd name="vf" fmla="val 115470"/>
          </a:avLst>
        </a:prstGeom>
        <a:blipFill rotWithShape="0">
          <a:blip xmlns:r="http://schemas.openxmlformats.org/officeDocument/2006/relationships" r:embed="rId1">
            <a:duotone>
              <a:schemeClr val="accent1">
                <a:alpha val="90000"/>
                <a:hueOff val="0"/>
                <a:satOff val="0"/>
                <a:lumOff val="0"/>
                <a:alphaOff val="-24000"/>
                <a:tint val="98000"/>
                <a:lumMod val="102000"/>
              </a:schemeClr>
              <a:schemeClr val="accent1">
                <a:alpha val="90000"/>
                <a:hueOff val="0"/>
                <a:satOff val="0"/>
                <a:lumOff val="0"/>
                <a:alphaOff val="-2400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s-AR" sz="3600" kern="1200" noProof="0" dirty="0"/>
        </a:p>
      </dsp:txBody>
      <dsp:txXfrm rot="-5400000">
        <a:off x="3637293" y="1513522"/>
        <a:ext cx="902150" cy="1036955"/>
      </dsp:txXfrm>
    </dsp:sp>
    <dsp:sp modelId="{1F1518C7-B0E6-4774-A1D2-30F20357505A}">
      <dsp:nvSpPr>
        <dsp:cNvPr id="0" name=""/>
        <dsp:cNvSpPr/>
      </dsp:nvSpPr>
      <dsp:spPr>
        <a:xfrm rot="5400000">
          <a:off x="2630104" y="2655377"/>
          <a:ext cx="1506471" cy="1310630"/>
        </a:xfrm>
        <a:prstGeom prst="hexagon">
          <a:avLst>
            <a:gd name="adj" fmla="val 25000"/>
            <a:gd name="vf" fmla="val 115470"/>
          </a:avLst>
        </a:prstGeom>
        <a:blipFill rotWithShape="0">
          <a:blip xmlns:r="http://schemas.openxmlformats.org/officeDocument/2006/relationships" r:embed="rId1">
            <a:duotone>
              <a:schemeClr val="accent1">
                <a:alpha val="90000"/>
                <a:hueOff val="0"/>
                <a:satOff val="0"/>
                <a:lumOff val="0"/>
                <a:alphaOff val="-32000"/>
                <a:tint val="98000"/>
                <a:lumMod val="102000"/>
              </a:schemeClr>
              <a:schemeClr val="accent1">
                <a:alpha val="90000"/>
                <a:hueOff val="0"/>
                <a:satOff val="0"/>
                <a:lumOff val="0"/>
                <a:alphaOff val="-3200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AR" sz="1200" kern="1200" noProof="0" dirty="0" smtClean="0"/>
            <a:t>GUARDIAS</a:t>
          </a:r>
          <a:endParaRPr lang="es-AR" sz="1200" kern="1200" noProof="0" dirty="0"/>
        </a:p>
      </dsp:txBody>
      <dsp:txXfrm rot="-5400000">
        <a:off x="2932264" y="2792215"/>
        <a:ext cx="902150" cy="1036955"/>
      </dsp:txXfrm>
    </dsp:sp>
    <dsp:sp modelId="{0FD59AA4-B6F5-4507-AFBB-549D27DD1A66}">
      <dsp:nvSpPr>
        <dsp:cNvPr id="0" name=""/>
        <dsp:cNvSpPr/>
      </dsp:nvSpPr>
      <dsp:spPr>
        <a:xfrm>
          <a:off x="4078426" y="2858751"/>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s-AR" sz="1000" kern="1200" noProof="0" dirty="0" smtClean="0"/>
            <a:t>Tienen propiedades exclusivas</a:t>
          </a:r>
          <a:endParaRPr lang="es-AR" sz="1000" kern="1200" noProof="0" dirty="0"/>
        </a:p>
      </dsp:txBody>
      <dsp:txXfrm>
        <a:off x="4078426" y="2858751"/>
        <a:ext cx="1681222" cy="903882"/>
      </dsp:txXfrm>
    </dsp:sp>
    <dsp:sp modelId="{BFBF68E5-86CE-4E63-B807-E5944FACE993}">
      <dsp:nvSpPr>
        <dsp:cNvPr id="0" name=""/>
        <dsp:cNvSpPr/>
      </dsp:nvSpPr>
      <dsp:spPr>
        <a:xfrm rot="5400000">
          <a:off x="1214624" y="2655377"/>
          <a:ext cx="1506471" cy="1310630"/>
        </a:xfrm>
        <a:prstGeom prst="hexagon">
          <a:avLst>
            <a:gd name="adj" fmla="val 25000"/>
            <a:gd name="vf" fmla="val 115470"/>
          </a:avLst>
        </a:prstGeom>
        <a:blipFill rotWithShape="0">
          <a:blip xmlns:r="http://schemas.openxmlformats.org/officeDocument/2006/relationships" r:embed="rId1">
            <a:duotone>
              <a:schemeClr val="accent1">
                <a:alpha val="90000"/>
                <a:hueOff val="0"/>
                <a:satOff val="0"/>
                <a:lumOff val="0"/>
                <a:alphaOff val="-40000"/>
                <a:tint val="98000"/>
                <a:lumMod val="102000"/>
              </a:schemeClr>
              <a:schemeClr val="accent1">
                <a:alpha val="90000"/>
                <a:hueOff val="0"/>
                <a:satOff val="0"/>
                <a:lumOff val="0"/>
                <a:alphaOff val="-4000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s-AR" sz="3600" kern="1200" noProof="0" dirty="0"/>
        </a:p>
      </dsp:txBody>
      <dsp:txXfrm rot="-5400000">
        <a:off x="1516784" y="2792215"/>
        <a:ext cx="902150" cy="103695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70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3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75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551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550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87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27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09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66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06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173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8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6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smtClean="0"/>
              <a:pPr/>
              <a:t>11/11/2015</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2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11/11/2015</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33851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HITMAN 2D</a:t>
            </a:r>
            <a:endParaRPr lang="es-AR" dirty="0"/>
          </a:p>
        </p:txBody>
      </p:sp>
      <p:sp>
        <p:nvSpPr>
          <p:cNvPr id="3" name="Subtitle 2"/>
          <p:cNvSpPr>
            <a:spLocks noGrp="1"/>
          </p:cNvSpPr>
          <p:nvPr>
            <p:ph type="subTitle" idx="1"/>
          </p:nvPr>
        </p:nvSpPr>
        <p:spPr>
          <a:xfrm>
            <a:off x="955144" y="5280847"/>
            <a:ext cx="6418113" cy="1211393"/>
          </a:xfrm>
        </p:spPr>
        <p:txBody>
          <a:bodyPr>
            <a:normAutofit/>
          </a:bodyPr>
          <a:lstStyle/>
          <a:p>
            <a:r>
              <a:rPr lang="es-AR" dirty="0" smtClean="0"/>
              <a:t>ITBA – POO – 2° cuatrimestre 2015</a:t>
            </a:r>
          </a:p>
          <a:p>
            <a:r>
              <a:rPr lang="es-AR" dirty="0"/>
              <a:t>SAQUÉS – RAIES – CARACCIOLO </a:t>
            </a:r>
            <a:r>
              <a:rPr lang="es-AR" dirty="0" smtClean="0"/>
              <a:t>-  CORTÉS - MONTI</a:t>
            </a:r>
          </a:p>
          <a:p>
            <a:endParaRPr lang="es-AR" dirty="0"/>
          </a:p>
        </p:txBody>
      </p:sp>
    </p:spTree>
    <p:extLst>
      <p:ext uri="{BB962C8B-B14F-4D97-AF65-F5344CB8AC3E}">
        <p14:creationId xmlns:p14="http://schemas.microsoft.com/office/powerpoint/2010/main" val="364346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Acerca del Juego</a:t>
            </a:r>
            <a:endParaRPr lang="es-AR" dirty="0"/>
          </a:p>
        </p:txBody>
      </p:sp>
      <p:sp>
        <p:nvSpPr>
          <p:cNvPr id="5" name="TextBox 4"/>
          <p:cNvSpPr txBox="1"/>
          <p:nvPr/>
        </p:nvSpPr>
        <p:spPr>
          <a:xfrm>
            <a:off x="809997" y="2467430"/>
            <a:ext cx="7373257" cy="2431435"/>
          </a:xfrm>
          <a:prstGeom prst="rect">
            <a:avLst/>
          </a:prstGeom>
          <a:noFill/>
        </p:spPr>
        <p:txBody>
          <a:bodyPr wrap="square" rtlCol="0">
            <a:spAutoFit/>
          </a:bodyPr>
          <a:lstStyle/>
          <a:p>
            <a:r>
              <a:rPr lang="es-AR" sz="2000" dirty="0" smtClean="0"/>
              <a:t>PRINCIPAL OBJETIVO DEL JUGADOR:</a:t>
            </a:r>
          </a:p>
          <a:p>
            <a:endParaRPr lang="es-AR" sz="2000" dirty="0" smtClean="0"/>
          </a:p>
          <a:p>
            <a:r>
              <a:rPr lang="es-AR" sz="2000" dirty="0" smtClean="0"/>
              <a:t>Eliminar a sus contrincantes realizando golpes hasta matarlo</a:t>
            </a:r>
            <a:r>
              <a:rPr lang="es-AR" dirty="0" smtClean="0"/>
              <a:t>.</a:t>
            </a:r>
          </a:p>
          <a:p>
            <a:endParaRPr lang="es-AR" dirty="0"/>
          </a:p>
          <a:p>
            <a:endParaRPr lang="es-AR" dirty="0" smtClean="0"/>
          </a:p>
          <a:p>
            <a:r>
              <a:rPr lang="es-AR" dirty="0" smtClean="0"/>
              <a:t>El jugador dispone de cuatro posibles comandos por teclado y el mouse.</a:t>
            </a:r>
            <a:endParaRPr lang="es-AR" dirty="0"/>
          </a:p>
        </p:txBody>
      </p:sp>
      <p:pic>
        <p:nvPicPr>
          <p:cNvPr id="1026" name="Picture 2" descr="communication, data, help, info, information, service, suppor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427" y="2873661"/>
            <a:ext cx="1001653" cy="100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1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Forma de Juego</a:t>
            </a:r>
            <a:endParaRPr lang="es-AR" dirty="0"/>
          </a:p>
        </p:txBody>
      </p:sp>
      <p:sp>
        <p:nvSpPr>
          <p:cNvPr id="5" name="TextBox 4"/>
          <p:cNvSpPr txBox="1"/>
          <p:nvPr/>
        </p:nvSpPr>
        <p:spPr>
          <a:xfrm>
            <a:off x="809997" y="2235200"/>
            <a:ext cx="7373257" cy="3970318"/>
          </a:xfrm>
          <a:prstGeom prst="rect">
            <a:avLst/>
          </a:prstGeom>
          <a:noFill/>
        </p:spPr>
        <p:txBody>
          <a:bodyPr wrap="square" rtlCol="0">
            <a:spAutoFit/>
          </a:bodyPr>
          <a:lstStyle/>
          <a:p>
            <a:r>
              <a:rPr lang="es-AR" dirty="0" smtClean="0"/>
              <a:t>Moverse:</a:t>
            </a:r>
          </a:p>
          <a:p>
            <a:r>
              <a:rPr lang="es-AR" dirty="0" smtClean="0"/>
              <a:t>Podrá moverse por todo el mapa mientras tenga vida. El mapa consta de paredes (representadas por tiles negros). Ningún tipo de persona podrá traspasarlas. La única entidad que no depende del mapa (pero si del jugador) es el SONIDO. (Descripciones mas adelante)</a:t>
            </a:r>
          </a:p>
          <a:p>
            <a:endParaRPr lang="es-AR" dirty="0" smtClean="0"/>
          </a:p>
          <a:p>
            <a:pPr lvl="3"/>
            <a:r>
              <a:rPr lang="es-AR" dirty="0" smtClean="0"/>
              <a:t>W – A – S –D</a:t>
            </a:r>
          </a:p>
          <a:p>
            <a:pPr lvl="3"/>
            <a:r>
              <a:rPr lang="es-AR" dirty="0" smtClean="0"/>
              <a:t>Arriba – Izquierda – Abajo - Derecha</a:t>
            </a:r>
            <a:endParaRPr lang="es-AR" dirty="0"/>
          </a:p>
          <a:p>
            <a:endParaRPr lang="es-AR" dirty="0" smtClean="0"/>
          </a:p>
          <a:p>
            <a:r>
              <a:rPr lang="es-AR" dirty="0" smtClean="0"/>
              <a:t>Dirección de vista:</a:t>
            </a:r>
          </a:p>
          <a:p>
            <a:endParaRPr lang="es-AR" dirty="0" smtClean="0"/>
          </a:p>
          <a:p>
            <a:r>
              <a:rPr lang="es-AR" dirty="0"/>
              <a:t>	</a:t>
            </a:r>
            <a:r>
              <a:rPr lang="es-AR" dirty="0" smtClean="0"/>
              <a:t>		Moverse libremente sobre el mapa, direccionando 			al jugador. </a:t>
            </a:r>
            <a:endParaRPr lang="es-AR" dirty="0"/>
          </a:p>
        </p:txBody>
      </p:sp>
      <p:pic>
        <p:nvPicPr>
          <p:cNvPr id="2050" name="Picture 2" descr="coding, computer, device, hardware, input, keyboard, program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38" y="377705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ick, computer, device, hardware, input, mouse, too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938" y="5294652"/>
            <a:ext cx="1091633" cy="109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7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Personajes</a:t>
            </a:r>
            <a:endParaRPr lang="es-AR" dirty="0"/>
          </a:p>
        </p:txBody>
      </p:sp>
      <p:graphicFrame>
        <p:nvGraphicFramePr>
          <p:cNvPr id="3" name="Diagram 2"/>
          <p:cNvGraphicFramePr/>
          <p:nvPr>
            <p:extLst>
              <p:ext uri="{D42A27DB-BD31-4B8C-83A1-F6EECF244321}">
                <p14:modId xmlns:p14="http://schemas.microsoft.com/office/powerpoint/2010/main" val="245284134"/>
              </p:ext>
            </p:extLst>
          </p:nvPr>
        </p:nvGraphicFramePr>
        <p:xfrm>
          <a:off x="1683657" y="229688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44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Jugador</a:t>
            </a:r>
            <a:endParaRPr lang="es-AR" dirty="0"/>
          </a:p>
        </p:txBody>
      </p:sp>
      <p:sp>
        <p:nvSpPr>
          <p:cNvPr id="5" name="TextBox 4"/>
          <p:cNvSpPr txBox="1"/>
          <p:nvPr/>
        </p:nvSpPr>
        <p:spPr>
          <a:xfrm>
            <a:off x="1174253" y="2540000"/>
            <a:ext cx="6302003" cy="2585323"/>
          </a:xfrm>
          <a:prstGeom prst="rect">
            <a:avLst/>
          </a:prstGeom>
          <a:noFill/>
        </p:spPr>
        <p:txBody>
          <a:bodyPr wrap="square" rtlCol="0">
            <a:spAutoFit/>
          </a:bodyPr>
          <a:lstStyle/>
          <a:p>
            <a:r>
              <a:rPr lang="es-AR" sz="2400" dirty="0" smtClean="0"/>
              <a:t>Emite sonidos:</a:t>
            </a:r>
          </a:p>
          <a:p>
            <a:r>
              <a:rPr lang="es-AR" dirty="0" smtClean="0"/>
              <a:t>	1. Si corre</a:t>
            </a:r>
          </a:p>
          <a:p>
            <a:r>
              <a:rPr lang="es-AR" dirty="0"/>
              <a:t>	</a:t>
            </a:r>
            <a:r>
              <a:rPr lang="es-AR" dirty="0" smtClean="0"/>
              <a:t>2. Si dispara</a:t>
            </a:r>
          </a:p>
          <a:p>
            <a:r>
              <a:rPr lang="es-AR" dirty="0"/>
              <a:t>	</a:t>
            </a:r>
            <a:r>
              <a:rPr lang="es-AR" dirty="0" smtClean="0"/>
              <a:t>3. Si camina</a:t>
            </a:r>
          </a:p>
          <a:p>
            <a:endParaRPr lang="es-AR" sz="2400" dirty="0"/>
          </a:p>
          <a:p>
            <a:r>
              <a:rPr lang="es-AR" sz="2400" dirty="0" smtClean="0"/>
              <a:t>SONIDOS: </a:t>
            </a:r>
          </a:p>
          <a:p>
            <a:r>
              <a:rPr lang="es-AR" dirty="0"/>
              <a:t>	</a:t>
            </a:r>
            <a:r>
              <a:rPr lang="es-AR" dirty="0" smtClean="0"/>
              <a:t>Tienen entidad propia y rango de acción a partir de la posición en la cuál el emisor se encuentra</a:t>
            </a:r>
            <a:endParaRPr lang="es-AR" dirty="0"/>
          </a:p>
        </p:txBody>
      </p:sp>
      <p:pic>
        <p:nvPicPr>
          <p:cNvPr id="3074" name="Picture 2" descr="audio, information, media, multimedia, sound, speaker, volum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171" y="4181248"/>
            <a:ext cx="1039547" cy="103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26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Guardianes</a:t>
            </a:r>
            <a:endParaRPr lang="es-AR" dirty="0"/>
          </a:p>
        </p:txBody>
      </p:sp>
      <p:sp>
        <p:nvSpPr>
          <p:cNvPr id="5" name="TextBox 4"/>
          <p:cNvSpPr txBox="1"/>
          <p:nvPr/>
        </p:nvSpPr>
        <p:spPr>
          <a:xfrm>
            <a:off x="1174253" y="2540000"/>
            <a:ext cx="6302003" cy="1477328"/>
          </a:xfrm>
          <a:prstGeom prst="rect">
            <a:avLst/>
          </a:prstGeom>
          <a:noFill/>
        </p:spPr>
        <p:txBody>
          <a:bodyPr wrap="square" rtlCol="0">
            <a:spAutoFit/>
          </a:bodyPr>
          <a:lstStyle/>
          <a:p>
            <a:r>
              <a:rPr lang="es-AR" dirty="0" smtClean="0"/>
              <a:t>1. Tiene un rango de visión, es decir, una distancia máxima en el cuál éstos podrán ver al jugador.</a:t>
            </a:r>
          </a:p>
          <a:p>
            <a:r>
              <a:rPr lang="es-AR" dirty="0" smtClean="0"/>
              <a:t>2. También pueden escuchar.</a:t>
            </a:r>
          </a:p>
          <a:p>
            <a:r>
              <a:rPr lang="es-AR" dirty="0" smtClean="0"/>
              <a:t>3.  Se mueven por el mapa de la misma forma que los jugadores.</a:t>
            </a:r>
          </a:p>
        </p:txBody>
      </p:sp>
      <p:pic>
        <p:nvPicPr>
          <p:cNvPr id="4098" name="Picture 2" descr="alert, attention, error, warin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253" y="4224791"/>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40004" y="4105548"/>
            <a:ext cx="5792599" cy="1754326"/>
          </a:xfrm>
          <a:prstGeom prst="rect">
            <a:avLst/>
          </a:prstGeom>
          <a:noFill/>
        </p:spPr>
        <p:txBody>
          <a:bodyPr wrap="square" rtlCol="0">
            <a:spAutoFit/>
          </a:bodyPr>
          <a:lstStyle/>
          <a:p>
            <a:r>
              <a:rPr lang="es-AR" dirty="0" smtClean="0"/>
              <a:t>ALERTAS:</a:t>
            </a:r>
          </a:p>
          <a:p>
            <a:r>
              <a:rPr lang="es-AR" dirty="0" smtClean="0"/>
              <a:t>Cada uno de los guardianes tiene capacidad de saber de donde vino el personaje (debido al sonido o si lo ve); y busca un camino por el mapa de forma tal de llegar al jugador.</a:t>
            </a:r>
          </a:p>
          <a:p>
            <a:endParaRPr lang="es-AR" dirty="0" smtClean="0"/>
          </a:p>
        </p:txBody>
      </p:sp>
    </p:spTree>
    <p:extLst>
      <p:ext uri="{BB962C8B-B14F-4D97-AF65-F5344CB8AC3E}">
        <p14:creationId xmlns:p14="http://schemas.microsoft.com/office/powerpoint/2010/main" val="20930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Alertas</a:t>
            </a:r>
            <a:endParaRPr lang="es-AR" dirty="0"/>
          </a:p>
        </p:txBody>
      </p:sp>
      <p:pic>
        <p:nvPicPr>
          <p:cNvPr id="4" name="Picture 2" descr="alert, attention, error, warin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338" y="2366963"/>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Caminos</a:t>
            </a:r>
            <a:endParaRPr lang="es-AR" dirty="0"/>
          </a:p>
        </p:txBody>
      </p:sp>
      <p:pic>
        <p:nvPicPr>
          <p:cNvPr id="5122" name="Picture 2" descr="browser, compass, direct, direction, navigation, northeast, path, pathfinder, pointer, safari, wa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44" y="2178277"/>
            <a:ext cx="1421266" cy="1421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47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28</TotalTime>
  <Words>245</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Trebuchet MS</vt:lpstr>
      <vt:lpstr>Wingdings 2</vt:lpstr>
      <vt:lpstr>Quotable</vt:lpstr>
      <vt:lpstr>HITMAN 2D</vt:lpstr>
      <vt:lpstr>Acerca del Juego</vt:lpstr>
      <vt:lpstr>Forma de Juego</vt:lpstr>
      <vt:lpstr>Personajes</vt:lpstr>
      <vt:lpstr>Jugador</vt:lpstr>
      <vt:lpstr>Guardianes</vt:lpstr>
      <vt:lpstr>Alertas</vt:lpstr>
      <vt:lpstr>Caminos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HITMAN 2D</dc:title>
  <dc:creator>Kevin Cortes</dc:creator>
  <cp:lastModifiedBy>Kevin Cortes</cp:lastModifiedBy>
  <cp:revision>16</cp:revision>
  <dcterms:created xsi:type="dcterms:W3CDTF">2015-11-11T14:39:07Z</dcterms:created>
  <dcterms:modified xsi:type="dcterms:W3CDTF">2015-11-11T15:07:14Z</dcterms:modified>
</cp:coreProperties>
</file>