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462C8F10-DFA3-4D70-8004-64A49A6B113E}"/>
              </a:ext>
            </a:extLst>
          </p:cNvPr>
          <p:cNvSpPr/>
          <p:nvPr/>
        </p:nvSpPr>
        <p:spPr>
          <a:xfrm>
            <a:off x="964734" y="1686187"/>
            <a:ext cx="1031846" cy="56206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A4A88F67-EE0C-468B-87A7-FE35B3D4D5C0}"/>
              </a:ext>
            </a:extLst>
          </p:cNvPr>
          <p:cNvSpPr/>
          <p:nvPr/>
        </p:nvSpPr>
        <p:spPr>
          <a:xfrm>
            <a:off x="1117134" y="1838587"/>
            <a:ext cx="1031846" cy="56206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C28A1C74-7E71-4849-A301-63C4574768B6}"/>
              </a:ext>
            </a:extLst>
          </p:cNvPr>
          <p:cNvSpPr/>
          <p:nvPr/>
        </p:nvSpPr>
        <p:spPr>
          <a:xfrm>
            <a:off x="1269534" y="1990987"/>
            <a:ext cx="1031846" cy="56206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入力データ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D8542B-A297-4991-99FD-AEF8E67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5" y="1192285"/>
            <a:ext cx="1854666" cy="1854666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C0EC937E-56A8-4752-B0BC-64C0BE457713}"/>
              </a:ext>
            </a:extLst>
          </p:cNvPr>
          <p:cNvSpPr/>
          <p:nvPr/>
        </p:nvSpPr>
        <p:spPr>
          <a:xfrm>
            <a:off x="2424418" y="1990987"/>
            <a:ext cx="528507" cy="25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C842E15-A70E-4492-AA89-7971B2B34251}"/>
              </a:ext>
            </a:extLst>
          </p:cNvPr>
          <p:cNvSpPr/>
          <p:nvPr/>
        </p:nvSpPr>
        <p:spPr>
          <a:xfrm>
            <a:off x="4807591" y="1990987"/>
            <a:ext cx="528507" cy="25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0FB23867-2DC9-4903-B9B3-127C332DC2B8}"/>
              </a:ext>
            </a:extLst>
          </p:cNvPr>
          <p:cNvSpPr/>
          <p:nvPr/>
        </p:nvSpPr>
        <p:spPr>
          <a:xfrm>
            <a:off x="5459136" y="1686187"/>
            <a:ext cx="1031846" cy="562063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書類 16">
            <a:extLst>
              <a:ext uri="{FF2B5EF4-FFF2-40B4-BE49-F238E27FC236}">
                <a16:creationId xmlns:a16="http://schemas.microsoft.com/office/drawing/2014/main" id="{39DEAB43-635A-4F1B-80FA-EB36FF4CE76B}"/>
              </a:ext>
            </a:extLst>
          </p:cNvPr>
          <p:cNvSpPr/>
          <p:nvPr/>
        </p:nvSpPr>
        <p:spPr>
          <a:xfrm>
            <a:off x="5611536" y="1838587"/>
            <a:ext cx="1031846" cy="562063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ECBB1109-470B-4205-A791-C98AD8AADFE1}"/>
              </a:ext>
            </a:extLst>
          </p:cNvPr>
          <p:cNvSpPr/>
          <p:nvPr/>
        </p:nvSpPr>
        <p:spPr>
          <a:xfrm>
            <a:off x="5763936" y="1990987"/>
            <a:ext cx="1031846" cy="562063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出力データ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5E98DDE9-22D0-4B08-86BF-03DA0DEBFB6C}"/>
              </a:ext>
            </a:extLst>
          </p:cNvPr>
          <p:cNvSpPr/>
          <p:nvPr/>
        </p:nvSpPr>
        <p:spPr>
          <a:xfrm>
            <a:off x="3284640" y="3129094"/>
            <a:ext cx="1191236" cy="369116"/>
          </a:xfrm>
          <a:prstGeom prst="wedgeRectCallout">
            <a:avLst>
              <a:gd name="adj1" fmla="val -9977"/>
              <a:gd name="adj2" fmla="val -12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一括処理</a:t>
            </a:r>
          </a:p>
        </p:txBody>
      </p:sp>
    </p:spTree>
    <p:extLst>
      <p:ext uri="{BB962C8B-B14F-4D97-AF65-F5344CB8AC3E}">
        <p14:creationId xmlns:p14="http://schemas.microsoft.com/office/powerpoint/2010/main" val="405984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</cp:revision>
  <dcterms:created xsi:type="dcterms:W3CDTF">2018-04-05T00:57:00Z</dcterms:created>
  <dcterms:modified xsi:type="dcterms:W3CDTF">2018-04-05T01:27:16Z</dcterms:modified>
</cp:coreProperties>
</file>