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17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1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6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5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20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25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76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88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01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10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6AA-69FB-4BCB-A97C-1ED7744C2683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64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E36AA-69FB-4BCB-A97C-1ED7744C2683}" type="datetimeFigureOut">
              <a:rPr kumimoji="1" lang="ja-JP" altLang="en-US" smtClean="0"/>
              <a:t>2018/4/5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C97C2-C726-4EF8-B45C-B53F5F55A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9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5995644-6D0A-44A0-B980-A3B7CFF16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190" y="2376619"/>
            <a:ext cx="4247619" cy="2104762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F92FBD7B-DE95-473C-B036-D516693EB9D8}"/>
              </a:ext>
            </a:extLst>
          </p:cNvPr>
          <p:cNvSpPr/>
          <p:nvPr/>
        </p:nvSpPr>
        <p:spPr>
          <a:xfrm>
            <a:off x="1695450" y="2752725"/>
            <a:ext cx="466725" cy="4667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6060D8B-8E19-47CF-A3B1-6EF78E11C4E8}"/>
              </a:ext>
            </a:extLst>
          </p:cNvPr>
          <p:cNvCxnSpPr>
            <a:stCxn id="5" idx="6"/>
          </p:cNvCxnSpPr>
          <p:nvPr/>
        </p:nvCxnSpPr>
        <p:spPr>
          <a:xfrm flipV="1">
            <a:off x="2162175" y="2981325"/>
            <a:ext cx="419100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85C02FE4-3798-493F-86DB-8B584848E570}"/>
              </a:ext>
            </a:extLst>
          </p:cNvPr>
          <p:cNvSpPr/>
          <p:nvPr/>
        </p:nvSpPr>
        <p:spPr>
          <a:xfrm>
            <a:off x="1695450" y="3357431"/>
            <a:ext cx="466725" cy="4667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028E823-2C0A-4D34-BAA2-D5B91B0E9B81}"/>
              </a:ext>
            </a:extLst>
          </p:cNvPr>
          <p:cNvCxnSpPr>
            <a:stCxn id="10" idx="6"/>
          </p:cNvCxnSpPr>
          <p:nvPr/>
        </p:nvCxnSpPr>
        <p:spPr>
          <a:xfrm flipV="1">
            <a:off x="2162175" y="3586031"/>
            <a:ext cx="419100" cy="4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87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D8FAE95-15A2-4121-A2F5-FD74F64C1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52" y="1318918"/>
            <a:ext cx="7487695" cy="4220164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2330131C-C615-46E1-B5E9-6413E5F1174E}"/>
              </a:ext>
            </a:extLst>
          </p:cNvPr>
          <p:cNvSpPr/>
          <p:nvPr/>
        </p:nvSpPr>
        <p:spPr>
          <a:xfrm>
            <a:off x="2628900" y="3429000"/>
            <a:ext cx="466725" cy="4667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395E20E-2C5F-4922-B864-294E21E7AAAE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2862263" y="3895725"/>
            <a:ext cx="0" cy="404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45505A68-A9C8-4EFF-8193-597AFF51287A}"/>
              </a:ext>
            </a:extLst>
          </p:cNvPr>
          <p:cNvSpPr/>
          <p:nvPr/>
        </p:nvSpPr>
        <p:spPr>
          <a:xfrm>
            <a:off x="5705475" y="3833813"/>
            <a:ext cx="466725" cy="4667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7A63EFF-73A6-402E-A599-1D303427DD30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5938838" y="4300538"/>
            <a:ext cx="0" cy="404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BBBDE6D7-83F2-4851-8231-BB5B4E7FFFA6}"/>
              </a:ext>
            </a:extLst>
          </p:cNvPr>
          <p:cNvSpPr/>
          <p:nvPr/>
        </p:nvSpPr>
        <p:spPr>
          <a:xfrm>
            <a:off x="2028825" y="5305719"/>
            <a:ext cx="466725" cy="4667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E49DB3B-D500-41EA-B977-46823475CB9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262188" y="5133975"/>
            <a:ext cx="0" cy="171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1FBA1715-BE2C-41BA-81BD-AC8184B5C398}"/>
              </a:ext>
            </a:extLst>
          </p:cNvPr>
          <p:cNvSpPr/>
          <p:nvPr/>
        </p:nvSpPr>
        <p:spPr>
          <a:xfrm>
            <a:off x="5838825" y="5148264"/>
            <a:ext cx="466725" cy="46672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8E3FD3F-AB63-4BA2-9A17-F728AC2656EF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6305550" y="5381627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3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376B5D5-C315-4776-8ED6-A7D6FD12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0" y="799733"/>
            <a:ext cx="8878539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4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741CA1A-352E-4F54-95E1-8A2E65BB6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28" y="2576393"/>
            <a:ext cx="4067743" cy="1705213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5352FE1-F909-473D-A5DC-8805EF9E2D90}"/>
              </a:ext>
            </a:extLst>
          </p:cNvPr>
          <p:cNvSpPr/>
          <p:nvPr/>
        </p:nvSpPr>
        <p:spPr>
          <a:xfrm>
            <a:off x="2447925" y="2838451"/>
            <a:ext cx="1838325" cy="266700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83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6</Words>
  <Application>Microsoft Office PowerPoint</Application>
  <PresentationFormat>画面に合わせる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メイリオ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9</cp:revision>
  <dcterms:created xsi:type="dcterms:W3CDTF">2018-04-05T00:57:00Z</dcterms:created>
  <dcterms:modified xsi:type="dcterms:W3CDTF">2018-04-05T06:49:54Z</dcterms:modified>
</cp:coreProperties>
</file>