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05286CB-AF1B-4DF8-BF3F-52093A1A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318918"/>
            <a:ext cx="74876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7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B966C9-D043-4A35-BF8A-7CD5A02A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18" y="2423262"/>
            <a:ext cx="4220164" cy="2162477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AADEB2F4-C34C-4E3B-959C-C44769A1119D}"/>
              </a:ext>
            </a:extLst>
          </p:cNvPr>
          <p:cNvSpPr/>
          <p:nvPr/>
        </p:nvSpPr>
        <p:spPr>
          <a:xfrm>
            <a:off x="2378028" y="2676088"/>
            <a:ext cx="251670" cy="25167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2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793B9B6-11B7-44FD-B4CF-7AD389A0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34" y="2347761"/>
            <a:ext cx="3991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13</cp:revision>
  <dcterms:created xsi:type="dcterms:W3CDTF">2018-04-05T00:57:00Z</dcterms:created>
  <dcterms:modified xsi:type="dcterms:W3CDTF">2018-04-06T08:23:12Z</dcterms:modified>
</cp:coreProperties>
</file>