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DD1267-7CDC-4D59-972C-95B0E118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3" y="961680"/>
            <a:ext cx="4686954" cy="493463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CFDCCB1-F8D7-4F10-AA9A-2B9BA611E508}"/>
              </a:ext>
            </a:extLst>
          </p:cNvPr>
          <p:cNvSpPr/>
          <p:nvPr/>
        </p:nvSpPr>
        <p:spPr>
          <a:xfrm>
            <a:off x="2273417" y="5192785"/>
            <a:ext cx="3665989" cy="503340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6FDA40C-8C6D-4FEB-8F53-2044D577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1" y="1514208"/>
            <a:ext cx="460121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E7DDAD-3556-4A30-8D80-B4264C86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83"/>
            <a:ext cx="9144000" cy="48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8132C7-CB05-4ABE-8141-56B4642E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1075996"/>
            <a:ext cx="7678222" cy="4706007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BE76116-6127-4A58-AA4B-7078BC04307C}"/>
              </a:ext>
            </a:extLst>
          </p:cNvPr>
          <p:cNvSpPr/>
          <p:nvPr/>
        </p:nvSpPr>
        <p:spPr>
          <a:xfrm>
            <a:off x="2063868" y="3030610"/>
            <a:ext cx="3622558" cy="684140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509E7C-06F2-42D3-A3D2-E8475289C21E}"/>
              </a:ext>
            </a:extLst>
          </p:cNvPr>
          <p:cNvSpPr/>
          <p:nvPr/>
        </p:nvSpPr>
        <p:spPr>
          <a:xfrm>
            <a:off x="806568" y="2020960"/>
            <a:ext cx="1336557" cy="417440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0645E85-03AD-4B2F-8C68-B90F7F9B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6" y="1281381"/>
            <a:ext cx="7266667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005B3F-66F8-4F74-B353-C04E79DB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327"/>
            <a:ext cx="9144000" cy="22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0</Words>
  <Application>Microsoft Office PowerPoint</Application>
  <PresentationFormat>画面に合わせる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24</cp:revision>
  <dcterms:created xsi:type="dcterms:W3CDTF">2018-04-05T00:57:00Z</dcterms:created>
  <dcterms:modified xsi:type="dcterms:W3CDTF">2018-04-09T08:14:29Z</dcterms:modified>
</cp:coreProperties>
</file>