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471FA9-5644-46CC-8A28-DAC5F90C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7" y="538524"/>
            <a:ext cx="6857143" cy="578095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ADFAD89-CFC5-49AC-8153-F4812C62013D}"/>
              </a:ext>
            </a:extLst>
          </p:cNvPr>
          <p:cNvSpPr/>
          <p:nvPr/>
        </p:nvSpPr>
        <p:spPr>
          <a:xfrm>
            <a:off x="3014662" y="1833695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28C780F-B21A-4F62-BBEA-9F297F58AB0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248025" y="2300420"/>
            <a:ext cx="0" cy="4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1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61E57EF-180C-4BAB-9485-F35521B5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12" y="2271551"/>
            <a:ext cx="429637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C0299A-9862-4ACD-A549-4CD478D5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0DEA929-9336-4A36-A8F5-7D93168FB636}"/>
              </a:ext>
            </a:extLst>
          </p:cNvPr>
          <p:cNvSpPr/>
          <p:nvPr/>
        </p:nvSpPr>
        <p:spPr>
          <a:xfrm>
            <a:off x="5095875" y="1543050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75CC2DE-E088-4891-8981-69026090718C}"/>
              </a:ext>
            </a:extLst>
          </p:cNvPr>
          <p:cNvCxnSpPr>
            <a:stCxn id="6" idx="6"/>
          </p:cNvCxnSpPr>
          <p:nvPr/>
        </p:nvCxnSpPr>
        <p:spPr>
          <a:xfrm flipV="1">
            <a:off x="5562600" y="1771650"/>
            <a:ext cx="419100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F3CF535-409B-4E99-9B6F-B8B2F84C19A2}"/>
              </a:ext>
            </a:extLst>
          </p:cNvPr>
          <p:cNvSpPr/>
          <p:nvPr/>
        </p:nvSpPr>
        <p:spPr>
          <a:xfrm>
            <a:off x="2305050" y="2300156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FD14C1-E474-4703-AF2E-47C69145BF24}"/>
              </a:ext>
            </a:extLst>
          </p:cNvPr>
          <p:cNvCxnSpPr>
            <a:stCxn id="8" idx="6"/>
          </p:cNvCxnSpPr>
          <p:nvPr/>
        </p:nvCxnSpPr>
        <p:spPr>
          <a:xfrm flipV="1">
            <a:off x="2771775" y="2528756"/>
            <a:ext cx="419100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70D2EA4-7CCF-4236-8D31-99D9969C6336}"/>
              </a:ext>
            </a:extLst>
          </p:cNvPr>
          <p:cNvSpPr/>
          <p:nvPr/>
        </p:nvSpPr>
        <p:spPr>
          <a:xfrm>
            <a:off x="2071687" y="4091120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8A7648A-7754-47A4-BDA6-10839A02D22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305050" y="4557845"/>
            <a:ext cx="0" cy="4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4226F2D-C009-4548-8982-0BA70D190887}"/>
              </a:ext>
            </a:extLst>
          </p:cNvPr>
          <p:cNvSpPr/>
          <p:nvPr/>
        </p:nvSpPr>
        <p:spPr>
          <a:xfrm>
            <a:off x="6777039" y="4391157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96946BD-21D3-4EB4-848E-487B3DF8106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10402" y="4857882"/>
            <a:ext cx="0" cy="371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5C8882-F112-48BF-B634-B1B82D91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88" y="2433498"/>
            <a:ext cx="2143424" cy="1991003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1584E050-FC35-4295-815A-E92AABB1856C}"/>
              </a:ext>
            </a:extLst>
          </p:cNvPr>
          <p:cNvSpPr/>
          <p:nvPr/>
        </p:nvSpPr>
        <p:spPr>
          <a:xfrm>
            <a:off x="2933700" y="2962275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62AA371-8DB5-45A3-B796-7DDCB68114A1}"/>
              </a:ext>
            </a:extLst>
          </p:cNvPr>
          <p:cNvCxnSpPr>
            <a:stCxn id="3" idx="6"/>
          </p:cNvCxnSpPr>
          <p:nvPr/>
        </p:nvCxnSpPr>
        <p:spPr>
          <a:xfrm flipV="1">
            <a:off x="3400425" y="3190875"/>
            <a:ext cx="419100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6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E07BFD5-3C2B-49C9-9DD8-0B29B528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60" y="1037891"/>
            <a:ext cx="3610479" cy="4782217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B0EB0AE4-8D8F-40BC-BF42-6A80E83794DD}"/>
              </a:ext>
            </a:extLst>
          </p:cNvPr>
          <p:cNvSpPr/>
          <p:nvPr/>
        </p:nvSpPr>
        <p:spPr>
          <a:xfrm>
            <a:off x="5734049" y="3195637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DFA8515-A485-4329-B1A7-F4705B73752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314951" y="3429000"/>
            <a:ext cx="419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232192C-F46A-4A3E-9911-B63EA1CB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1247470"/>
            <a:ext cx="6011114" cy="436305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240302B-C184-4BE3-8534-3C59F6B0E392}"/>
              </a:ext>
            </a:extLst>
          </p:cNvPr>
          <p:cNvSpPr/>
          <p:nvPr/>
        </p:nvSpPr>
        <p:spPr>
          <a:xfrm>
            <a:off x="6034087" y="3938720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9DB649C-31BF-4C57-985F-575C5CB0414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267450" y="4405445"/>
            <a:ext cx="0" cy="4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877D8A0-7ACE-43F6-A655-F479AE536083}"/>
              </a:ext>
            </a:extLst>
          </p:cNvPr>
          <p:cNvSpPr/>
          <p:nvPr/>
        </p:nvSpPr>
        <p:spPr>
          <a:xfrm>
            <a:off x="6605587" y="4481645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9CCC2B-F28E-495B-8DBD-3D7F85D6871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838950" y="4948370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62E6F5-9F3E-4DFB-A637-47189620D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95587"/>
            <a:ext cx="3352800" cy="1266825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6210A6-0697-42A1-9F07-8331DACA734D}"/>
              </a:ext>
            </a:extLst>
          </p:cNvPr>
          <p:cNvGrpSpPr/>
          <p:nvPr/>
        </p:nvGrpSpPr>
        <p:grpSpPr>
          <a:xfrm>
            <a:off x="4833937" y="2819400"/>
            <a:ext cx="466725" cy="871538"/>
            <a:chOff x="4833937" y="2819400"/>
            <a:chExt cx="466725" cy="871538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6494454-7187-476C-9BB9-AD6055264398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9B915DD6-CD76-405B-99BC-F2CFF495C97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067300" y="3286125"/>
              <a:ext cx="0" cy="40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EC8FDA-2806-4D21-B93F-4F5A80F78382}"/>
                </a:ext>
              </a:extLst>
            </p:cNvPr>
            <p:cNvSpPr txBox="1"/>
            <p:nvPr/>
          </p:nvSpPr>
          <p:spPr>
            <a:xfrm>
              <a:off x="4857947" y="286809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10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8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F9295E9-C1E6-4424-A553-A896ADE8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309812"/>
            <a:ext cx="4371975" cy="2238375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F849A49-FEF1-4DF0-ACD7-43DCF75DD861}"/>
              </a:ext>
            </a:extLst>
          </p:cNvPr>
          <p:cNvGrpSpPr/>
          <p:nvPr/>
        </p:nvGrpSpPr>
        <p:grpSpPr>
          <a:xfrm>
            <a:off x="5057775" y="3195636"/>
            <a:ext cx="833437" cy="466725"/>
            <a:chOff x="4467225" y="2819400"/>
            <a:chExt cx="833437" cy="466725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5DDE06D-D5EF-4526-8F43-5A396A2AE063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F771014-1160-48C3-A9EE-47929D26D16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CB0FE1A-5D53-4E24-9E8A-F8455F3C28D4}"/>
                </a:ext>
              </a:extLst>
            </p:cNvPr>
            <p:cNvSpPr txBox="1"/>
            <p:nvPr/>
          </p:nvSpPr>
          <p:spPr>
            <a:xfrm>
              <a:off x="4857947" y="286809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BA4DD24-0852-4F88-A71E-950D73E58606}"/>
              </a:ext>
            </a:extLst>
          </p:cNvPr>
          <p:cNvGrpSpPr/>
          <p:nvPr/>
        </p:nvGrpSpPr>
        <p:grpSpPr>
          <a:xfrm>
            <a:off x="5743575" y="3995736"/>
            <a:ext cx="833437" cy="466725"/>
            <a:chOff x="4467225" y="2819400"/>
            <a:chExt cx="833437" cy="466725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90034AE3-DF6E-4CEE-926B-76A37AD57F7D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31C4763-4B63-432A-8D1E-CA070930FA4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569433E-1CFD-46A7-8AF2-88341954C6A6}"/>
                </a:ext>
              </a:extLst>
            </p:cNvPr>
            <p:cNvSpPr txBox="1"/>
            <p:nvPr/>
          </p:nvSpPr>
          <p:spPr>
            <a:xfrm>
              <a:off x="4857947" y="286809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90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43BE422-2001-470C-9CDB-E7E002C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13" y="628259"/>
            <a:ext cx="2848373" cy="5601482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552F2644-9FBC-488E-B295-17444D58BDE5}"/>
              </a:ext>
            </a:extLst>
          </p:cNvPr>
          <p:cNvSpPr/>
          <p:nvPr/>
        </p:nvSpPr>
        <p:spPr>
          <a:xfrm>
            <a:off x="4962524" y="2633662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16D8168-30FD-445C-B869-120ECC896A3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43426" y="2867025"/>
            <a:ext cx="419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E7394F3-6617-4F9D-AFC9-AD3F35229E47}"/>
              </a:ext>
            </a:extLst>
          </p:cNvPr>
          <p:cNvGrpSpPr/>
          <p:nvPr/>
        </p:nvGrpSpPr>
        <p:grpSpPr>
          <a:xfrm>
            <a:off x="5634037" y="4457700"/>
            <a:ext cx="466725" cy="871538"/>
            <a:chOff x="4833937" y="2819400"/>
            <a:chExt cx="466725" cy="87153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5278B9-7EA0-4538-9AC0-DF0B81E21225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7CD24750-8D17-41B7-BB65-58D5C2E4B755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067300" y="3286125"/>
              <a:ext cx="0" cy="40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9AAF03B-5169-44BE-8EBE-233AAC4F6A60}"/>
                </a:ext>
              </a:extLst>
            </p:cNvPr>
            <p:cNvSpPr txBox="1"/>
            <p:nvPr/>
          </p:nvSpPr>
          <p:spPr>
            <a:xfrm>
              <a:off x="4916456" y="2868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B29B30-6752-4E04-8AD5-32A8F8C1F084}"/>
              </a:ext>
            </a:extLst>
          </p:cNvPr>
          <p:cNvGrpSpPr/>
          <p:nvPr/>
        </p:nvGrpSpPr>
        <p:grpSpPr>
          <a:xfrm>
            <a:off x="3717953" y="5724916"/>
            <a:ext cx="842963" cy="466725"/>
            <a:chOff x="4833937" y="2819400"/>
            <a:chExt cx="842963" cy="466725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7B55D6E-DF08-4FC3-A80D-C8BC8E250E28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3292C0D-E954-46EB-B8F3-EFE7A523D328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5300662" y="3052763"/>
              <a:ext cx="376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E37B37E-DC28-4B79-9D61-D189B6311E1F}"/>
                </a:ext>
              </a:extLst>
            </p:cNvPr>
            <p:cNvSpPr txBox="1"/>
            <p:nvPr/>
          </p:nvSpPr>
          <p:spPr>
            <a:xfrm>
              <a:off x="4916456" y="2868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3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4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994BE99-0100-4AEF-BECB-8DE8485F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1" y="1757129"/>
            <a:ext cx="703995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15</Words>
  <Application>Microsoft Office PowerPoint</Application>
  <PresentationFormat>画面に合わせる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40</cp:revision>
  <dcterms:created xsi:type="dcterms:W3CDTF">2018-04-05T00:57:00Z</dcterms:created>
  <dcterms:modified xsi:type="dcterms:W3CDTF">2018-04-10T08:24:58Z</dcterms:modified>
</cp:coreProperties>
</file>