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6AA-69FB-4BCB-A97C-1ED7744C2683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614200-8AEC-483E-9BD0-388CD5E0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1" y="1757129"/>
            <a:ext cx="703995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0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787CBBB-98EF-47BE-AE15-9C7596FF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699971"/>
            <a:ext cx="5239481" cy="345805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A2D5020-4CE5-4612-BAE5-C35FEF5CF2E2}"/>
              </a:ext>
            </a:extLst>
          </p:cNvPr>
          <p:cNvSpPr/>
          <p:nvPr/>
        </p:nvSpPr>
        <p:spPr>
          <a:xfrm>
            <a:off x="4095750" y="4905375"/>
            <a:ext cx="1419225" cy="276225"/>
          </a:xfrm>
          <a:prstGeom prst="round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99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44</cp:revision>
  <dcterms:created xsi:type="dcterms:W3CDTF">2018-04-05T00:57:00Z</dcterms:created>
  <dcterms:modified xsi:type="dcterms:W3CDTF">2018-04-11T06:23:45Z</dcterms:modified>
</cp:coreProperties>
</file>